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56" r:id="rId5"/>
    <p:sldId id="297" r:id="rId6"/>
    <p:sldId id="298" r:id="rId7"/>
    <p:sldId id="301" r:id="rId8"/>
    <p:sldId id="302" r:id="rId9"/>
    <p:sldId id="267" r:id="rId1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323"/>
    <a:srgbClr val="D7EBCC"/>
    <a:srgbClr val="007735"/>
    <a:srgbClr val="F6BC1C"/>
    <a:srgbClr val="51B8DE"/>
    <a:srgbClr val="005F73"/>
    <a:srgbClr val="56AC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4781E-60B4-42B0-A557-F21E18E805BC}" v="10" dt="2024-02-06T11:50:30.34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94660"/>
  </p:normalViewPr>
  <p:slideViewPr>
    <p:cSldViewPr snapToGrid="0">
      <p:cViewPr varScale="1">
        <p:scale>
          <a:sx n="78" d="100"/>
          <a:sy n="78" d="100"/>
        </p:scale>
        <p:origin x="185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teinert" userId="c3e8eb93-e8dc-4bab-8602-d6caf610048c" providerId="ADAL" clId="{84B4781E-60B4-42B0-A557-F21E18E805BC}"/>
    <pc:docChg chg="undo custSel addSld delSld modSld">
      <pc:chgData name="Marc Steinert" userId="c3e8eb93-e8dc-4bab-8602-d6caf610048c" providerId="ADAL" clId="{84B4781E-60B4-42B0-A557-F21E18E805BC}" dt="2024-02-06T11:59:28.163" v="385" actId="14100"/>
      <pc:docMkLst>
        <pc:docMk/>
      </pc:docMkLst>
      <pc:sldChg chg="modSp mod">
        <pc:chgData name="Marc Steinert" userId="c3e8eb93-e8dc-4bab-8602-d6caf610048c" providerId="ADAL" clId="{84B4781E-60B4-42B0-A557-F21E18E805BC}" dt="2024-02-06T11:58:01.156" v="383" actId="1076"/>
        <pc:sldMkLst>
          <pc:docMk/>
          <pc:sldMk cId="4009465767" sldId="256"/>
        </pc:sldMkLst>
        <pc:spChg chg="mod">
          <ac:chgData name="Marc Steinert" userId="c3e8eb93-e8dc-4bab-8602-d6caf610048c" providerId="ADAL" clId="{84B4781E-60B4-42B0-A557-F21E18E805BC}" dt="2024-02-06T11:58:01.156" v="383" actId="1076"/>
          <ac:spMkLst>
            <pc:docMk/>
            <pc:sldMk cId="4009465767" sldId="256"/>
            <ac:spMk id="7" creationId="{00000000-0000-0000-0000-000000000000}"/>
          </ac:spMkLst>
        </pc:spChg>
      </pc:sldChg>
      <pc:sldChg chg="del">
        <pc:chgData name="Marc Steinert" userId="c3e8eb93-e8dc-4bab-8602-d6caf610048c" providerId="ADAL" clId="{84B4781E-60B4-42B0-A557-F21E18E805BC}" dt="2024-02-06T11:14:15.272" v="0" actId="47"/>
        <pc:sldMkLst>
          <pc:docMk/>
          <pc:sldMk cId="920732223" sldId="257"/>
        </pc:sldMkLst>
      </pc:sldChg>
      <pc:sldChg chg="modSp mod">
        <pc:chgData name="Marc Steinert" userId="c3e8eb93-e8dc-4bab-8602-d6caf610048c" providerId="ADAL" clId="{84B4781E-60B4-42B0-A557-F21E18E805BC}" dt="2024-02-06T11:51:00.083" v="340" actId="20577"/>
        <pc:sldMkLst>
          <pc:docMk/>
          <pc:sldMk cId="498716493" sldId="267"/>
        </pc:sldMkLst>
        <pc:spChg chg="mod">
          <ac:chgData name="Marc Steinert" userId="c3e8eb93-e8dc-4bab-8602-d6caf610048c" providerId="ADAL" clId="{84B4781E-60B4-42B0-A557-F21E18E805BC}" dt="2024-02-06T11:51:00.083" v="340" actId="20577"/>
          <ac:spMkLst>
            <pc:docMk/>
            <pc:sldMk cId="498716493" sldId="267"/>
            <ac:spMk id="5" creationId="{00000000-0000-0000-0000-000000000000}"/>
          </ac:spMkLst>
        </pc:spChg>
        <pc:spChg chg="mod">
          <ac:chgData name="Marc Steinert" userId="c3e8eb93-e8dc-4bab-8602-d6caf610048c" providerId="ADAL" clId="{84B4781E-60B4-42B0-A557-F21E18E805BC}" dt="2024-02-06T11:28:15.929" v="142" actId="14100"/>
          <ac:spMkLst>
            <pc:docMk/>
            <pc:sldMk cId="498716493" sldId="267"/>
            <ac:spMk id="6" creationId="{00000000-0000-0000-0000-000000000000}"/>
          </ac:spMkLst>
        </pc:spChg>
      </pc:sldChg>
      <pc:sldChg chg="del">
        <pc:chgData name="Marc Steinert" userId="c3e8eb93-e8dc-4bab-8602-d6caf610048c" providerId="ADAL" clId="{84B4781E-60B4-42B0-A557-F21E18E805BC}" dt="2024-02-06T11:26:18.318" v="90" actId="2696"/>
        <pc:sldMkLst>
          <pc:docMk/>
          <pc:sldMk cId="703967299" sldId="274"/>
        </pc:sldMkLst>
      </pc:sldChg>
      <pc:sldChg chg="addSp delSp modSp del mod">
        <pc:chgData name="Marc Steinert" userId="c3e8eb93-e8dc-4bab-8602-d6caf610048c" providerId="ADAL" clId="{84B4781E-60B4-42B0-A557-F21E18E805BC}" dt="2024-02-06T11:26:09.631" v="89" actId="2696"/>
        <pc:sldMkLst>
          <pc:docMk/>
          <pc:sldMk cId="277204367" sldId="280"/>
        </pc:sldMkLst>
        <pc:spChg chg="del">
          <ac:chgData name="Marc Steinert" userId="c3e8eb93-e8dc-4bab-8602-d6caf610048c" providerId="ADAL" clId="{84B4781E-60B4-42B0-A557-F21E18E805BC}" dt="2024-02-06T11:16:13.337" v="38" actId="478"/>
          <ac:spMkLst>
            <pc:docMk/>
            <pc:sldMk cId="277204367" sldId="280"/>
            <ac:spMk id="2" creationId="{C5861A11-60A5-41D3-BDDD-EF3DAB09204B}"/>
          </ac:spMkLst>
        </pc:spChg>
        <pc:spChg chg="mod">
          <ac:chgData name="Marc Steinert" userId="c3e8eb93-e8dc-4bab-8602-d6caf610048c" providerId="ADAL" clId="{84B4781E-60B4-42B0-A557-F21E18E805BC}" dt="2024-02-06T11:14:51.580" v="6" actId="20577"/>
          <ac:spMkLst>
            <pc:docMk/>
            <pc:sldMk cId="277204367" sldId="280"/>
            <ac:spMk id="4" creationId="{00000000-0000-0000-0000-000000000000}"/>
          </ac:spMkLst>
        </pc:spChg>
        <pc:spChg chg="add mod">
          <ac:chgData name="Marc Steinert" userId="c3e8eb93-e8dc-4bab-8602-d6caf610048c" providerId="ADAL" clId="{84B4781E-60B4-42B0-A557-F21E18E805BC}" dt="2024-02-06T11:17:16.791" v="54" actId="14100"/>
          <ac:spMkLst>
            <pc:docMk/>
            <pc:sldMk cId="277204367" sldId="280"/>
            <ac:spMk id="6" creationId="{E60FA42E-93D7-B9FB-8586-577D3159FA1F}"/>
          </ac:spMkLst>
        </pc:spChg>
        <pc:spChg chg="del">
          <ac:chgData name="Marc Steinert" userId="c3e8eb93-e8dc-4bab-8602-d6caf610048c" providerId="ADAL" clId="{84B4781E-60B4-42B0-A557-F21E18E805BC}" dt="2024-02-06T11:15:07.960" v="7" actId="478"/>
          <ac:spMkLst>
            <pc:docMk/>
            <pc:sldMk cId="277204367" sldId="280"/>
            <ac:spMk id="8" creationId="{1EBCA29B-5D35-4F6A-86B5-2410571E6783}"/>
          </ac:spMkLst>
        </pc:spChg>
        <pc:spChg chg="del">
          <ac:chgData name="Marc Steinert" userId="c3e8eb93-e8dc-4bab-8602-d6caf610048c" providerId="ADAL" clId="{84B4781E-60B4-42B0-A557-F21E18E805BC}" dt="2024-02-06T11:16:12.458" v="37" actId="478"/>
          <ac:spMkLst>
            <pc:docMk/>
            <pc:sldMk cId="277204367" sldId="280"/>
            <ac:spMk id="11" creationId="{B0353F7B-4ECD-4055-A121-5769262AF16F}"/>
          </ac:spMkLst>
        </pc:spChg>
      </pc:sldChg>
      <pc:sldChg chg="addSp delSp modSp mod">
        <pc:chgData name="Marc Steinert" userId="c3e8eb93-e8dc-4bab-8602-d6caf610048c" providerId="ADAL" clId="{84B4781E-60B4-42B0-A557-F21E18E805BC}" dt="2024-02-06T11:59:28.163" v="385" actId="14100"/>
        <pc:sldMkLst>
          <pc:docMk/>
          <pc:sldMk cId="1217115530" sldId="297"/>
        </pc:sldMkLst>
        <pc:spChg chg="del">
          <ac:chgData name="Marc Steinert" userId="c3e8eb93-e8dc-4bab-8602-d6caf610048c" providerId="ADAL" clId="{84B4781E-60B4-42B0-A557-F21E18E805BC}" dt="2024-02-06T11:19:51.835" v="71" actId="478"/>
          <ac:spMkLst>
            <pc:docMk/>
            <pc:sldMk cId="1217115530" sldId="297"/>
            <ac:spMk id="2" creationId="{9760A18A-78E1-4098-96F4-BFB71DC1FAEC}"/>
          </ac:spMkLst>
        </pc:spChg>
        <pc:spChg chg="mod">
          <ac:chgData name="Marc Steinert" userId="c3e8eb93-e8dc-4bab-8602-d6caf610048c" providerId="ADAL" clId="{84B4781E-60B4-42B0-A557-F21E18E805BC}" dt="2024-02-06T11:59:28.163" v="385" actId="14100"/>
          <ac:spMkLst>
            <pc:docMk/>
            <pc:sldMk cId="1217115530" sldId="297"/>
            <ac:spMk id="4" creationId="{00000000-0000-0000-0000-000000000000}"/>
          </ac:spMkLst>
        </pc:spChg>
        <pc:spChg chg="mod">
          <ac:chgData name="Marc Steinert" userId="c3e8eb93-e8dc-4bab-8602-d6caf610048c" providerId="ADAL" clId="{84B4781E-60B4-42B0-A557-F21E18E805BC}" dt="2024-02-06T11:34:09.869" v="216" actId="5793"/>
          <ac:spMkLst>
            <pc:docMk/>
            <pc:sldMk cId="1217115530" sldId="297"/>
            <ac:spMk id="8" creationId="{1EBCA29B-5D35-4F6A-86B5-2410571E6783}"/>
          </ac:spMkLst>
        </pc:spChg>
        <pc:picChg chg="add del mod">
          <ac:chgData name="Marc Steinert" userId="c3e8eb93-e8dc-4bab-8602-d6caf610048c" providerId="ADAL" clId="{84B4781E-60B4-42B0-A557-F21E18E805BC}" dt="2024-02-06T11:31:25.382" v="155" actId="478"/>
          <ac:picMkLst>
            <pc:docMk/>
            <pc:sldMk cId="1217115530" sldId="297"/>
            <ac:picMk id="9" creationId="{8B499A3C-4EEE-489E-BF69-2F33721A5694}"/>
          </ac:picMkLst>
        </pc:picChg>
        <pc:picChg chg="add del mod">
          <ac:chgData name="Marc Steinert" userId="c3e8eb93-e8dc-4bab-8602-d6caf610048c" providerId="ADAL" clId="{84B4781E-60B4-42B0-A557-F21E18E805BC}" dt="2024-02-06T11:31:03.374" v="153" actId="22"/>
          <ac:picMkLst>
            <pc:docMk/>
            <pc:sldMk cId="1217115530" sldId="297"/>
            <ac:picMk id="10" creationId="{E286E037-72F6-DEAD-83DA-EC67D101C658}"/>
          </ac:picMkLst>
        </pc:picChg>
        <pc:picChg chg="add mod">
          <ac:chgData name="Marc Steinert" userId="c3e8eb93-e8dc-4bab-8602-d6caf610048c" providerId="ADAL" clId="{84B4781E-60B4-42B0-A557-F21E18E805BC}" dt="2024-02-06T11:31:35.650" v="160" actId="14100"/>
          <ac:picMkLst>
            <pc:docMk/>
            <pc:sldMk cId="1217115530" sldId="297"/>
            <ac:picMk id="12" creationId="{E5453615-CB6C-9794-F365-CAA9CD38AA9A}"/>
          </ac:picMkLst>
        </pc:picChg>
      </pc:sldChg>
      <pc:sldChg chg="del">
        <pc:chgData name="Marc Steinert" userId="c3e8eb93-e8dc-4bab-8602-d6caf610048c" providerId="ADAL" clId="{84B4781E-60B4-42B0-A557-F21E18E805BC}" dt="2024-02-06T11:26:25.306" v="91" actId="2696"/>
        <pc:sldMkLst>
          <pc:docMk/>
          <pc:sldMk cId="1514606196" sldId="299"/>
        </pc:sldMkLst>
      </pc:sldChg>
      <pc:sldChg chg="del">
        <pc:chgData name="Marc Steinert" userId="c3e8eb93-e8dc-4bab-8602-d6caf610048c" providerId="ADAL" clId="{84B4781E-60B4-42B0-A557-F21E18E805BC}" dt="2024-02-06T11:26:36.264" v="93" actId="2696"/>
        <pc:sldMkLst>
          <pc:docMk/>
          <pc:sldMk cId="2462549064" sldId="300"/>
        </pc:sldMkLst>
      </pc:sldChg>
      <pc:sldChg chg="del">
        <pc:chgData name="Marc Steinert" userId="c3e8eb93-e8dc-4bab-8602-d6caf610048c" providerId="ADAL" clId="{84B4781E-60B4-42B0-A557-F21E18E805BC}" dt="2024-02-06T11:26:52.161" v="95" actId="2696"/>
        <pc:sldMkLst>
          <pc:docMk/>
          <pc:sldMk cId="556356153" sldId="302"/>
        </pc:sldMkLst>
      </pc:sldChg>
      <pc:sldChg chg="addSp delSp modSp add mod">
        <pc:chgData name="Marc Steinert" userId="c3e8eb93-e8dc-4bab-8602-d6caf610048c" providerId="ADAL" clId="{84B4781E-60B4-42B0-A557-F21E18E805BC}" dt="2024-02-06T11:52:43.593" v="367" actId="1076"/>
        <pc:sldMkLst>
          <pc:docMk/>
          <pc:sldMk cId="3549236139" sldId="302"/>
        </pc:sldMkLst>
        <pc:spChg chg="mod">
          <ac:chgData name="Marc Steinert" userId="c3e8eb93-e8dc-4bab-8602-d6caf610048c" providerId="ADAL" clId="{84B4781E-60B4-42B0-A557-F21E18E805BC}" dt="2024-02-06T11:52:32.007" v="365" actId="6549"/>
          <ac:spMkLst>
            <pc:docMk/>
            <pc:sldMk cId="3549236139" sldId="302"/>
            <ac:spMk id="4" creationId="{00000000-0000-0000-0000-000000000000}"/>
          </ac:spMkLst>
        </pc:spChg>
        <pc:spChg chg="del mod">
          <ac:chgData name="Marc Steinert" userId="c3e8eb93-e8dc-4bab-8602-d6caf610048c" providerId="ADAL" clId="{84B4781E-60B4-42B0-A557-F21E18E805BC}" dt="2024-02-06T11:35:24.818" v="262" actId="478"/>
          <ac:spMkLst>
            <pc:docMk/>
            <pc:sldMk cId="3549236139" sldId="302"/>
            <ac:spMk id="8" creationId="{1EBCA29B-5D35-4F6A-86B5-2410571E6783}"/>
          </ac:spMkLst>
        </pc:spChg>
        <pc:spChg chg="add del mod">
          <ac:chgData name="Marc Steinert" userId="c3e8eb93-e8dc-4bab-8602-d6caf610048c" providerId="ADAL" clId="{84B4781E-60B4-42B0-A557-F21E18E805BC}" dt="2024-02-06T11:38:35.887" v="282" actId="478"/>
          <ac:spMkLst>
            <pc:docMk/>
            <pc:sldMk cId="3549236139" sldId="302"/>
            <ac:spMk id="11" creationId="{E242349A-3709-A043-76BA-1F70EA0B5655}"/>
          </ac:spMkLst>
        </pc:spChg>
        <pc:spChg chg="add mod">
          <ac:chgData name="Marc Steinert" userId="c3e8eb93-e8dc-4bab-8602-d6caf610048c" providerId="ADAL" clId="{84B4781E-60B4-42B0-A557-F21E18E805BC}" dt="2024-02-06T11:38:07.963" v="279" actId="1076"/>
          <ac:spMkLst>
            <pc:docMk/>
            <pc:sldMk cId="3549236139" sldId="302"/>
            <ac:spMk id="13" creationId="{5283C7FD-000A-3F7A-2831-EA62D1E18D27}"/>
          </ac:spMkLst>
        </pc:spChg>
        <pc:spChg chg="add mod">
          <ac:chgData name="Marc Steinert" userId="c3e8eb93-e8dc-4bab-8602-d6caf610048c" providerId="ADAL" clId="{84B4781E-60B4-42B0-A557-F21E18E805BC}" dt="2024-02-06T11:40:24.028" v="291" actId="14100"/>
          <ac:spMkLst>
            <pc:docMk/>
            <pc:sldMk cId="3549236139" sldId="302"/>
            <ac:spMk id="15" creationId="{E2175FE4-D85D-8E4E-75EE-83AEF7C3807D}"/>
          </ac:spMkLst>
        </pc:spChg>
        <pc:spChg chg="add del">
          <ac:chgData name="Marc Steinert" userId="c3e8eb93-e8dc-4bab-8602-d6caf610048c" providerId="ADAL" clId="{84B4781E-60B4-42B0-A557-F21E18E805BC}" dt="2024-02-06T11:42:46.205" v="294" actId="478"/>
          <ac:spMkLst>
            <pc:docMk/>
            <pc:sldMk cId="3549236139" sldId="302"/>
            <ac:spMk id="19" creationId="{AA520EAD-AF91-77A7-1838-0179B3263B5A}"/>
          </ac:spMkLst>
        </pc:spChg>
        <pc:spChg chg="add del mod">
          <ac:chgData name="Marc Steinert" userId="c3e8eb93-e8dc-4bab-8602-d6caf610048c" providerId="ADAL" clId="{84B4781E-60B4-42B0-A557-F21E18E805BC}" dt="2024-02-06T11:43:48.137" v="299" actId="478"/>
          <ac:spMkLst>
            <pc:docMk/>
            <pc:sldMk cId="3549236139" sldId="302"/>
            <ac:spMk id="21" creationId="{87858018-868C-926A-A3D4-F2300F61BEDC}"/>
          </ac:spMkLst>
        </pc:spChg>
        <pc:spChg chg="add mod">
          <ac:chgData name="Marc Steinert" userId="c3e8eb93-e8dc-4bab-8602-d6caf610048c" providerId="ADAL" clId="{84B4781E-60B4-42B0-A557-F21E18E805BC}" dt="2024-02-06T11:49:00.482" v="328" actId="1076"/>
          <ac:spMkLst>
            <pc:docMk/>
            <pc:sldMk cId="3549236139" sldId="302"/>
            <ac:spMk id="23" creationId="{5EA3C671-2102-A081-6D85-F1CB57C31A65}"/>
          </ac:spMkLst>
        </pc:spChg>
        <pc:spChg chg="add mod">
          <ac:chgData name="Marc Steinert" userId="c3e8eb93-e8dc-4bab-8602-d6caf610048c" providerId="ADAL" clId="{84B4781E-60B4-42B0-A557-F21E18E805BC}" dt="2024-02-06T11:49:04.867" v="329" actId="1076"/>
          <ac:spMkLst>
            <pc:docMk/>
            <pc:sldMk cId="3549236139" sldId="302"/>
            <ac:spMk id="27" creationId="{506C444D-C218-F7CC-0A7A-ED4FED4CEB16}"/>
          </ac:spMkLst>
        </pc:spChg>
        <pc:picChg chg="mod">
          <ac:chgData name="Marc Steinert" userId="c3e8eb93-e8dc-4bab-8602-d6caf610048c" providerId="ADAL" clId="{84B4781E-60B4-42B0-A557-F21E18E805BC}" dt="2024-02-06T11:43:00.665" v="295" actId="1076"/>
          <ac:picMkLst>
            <pc:docMk/>
            <pc:sldMk cId="3549236139" sldId="302"/>
            <ac:picMk id="3" creationId="{00000000-0000-0000-0000-000000000000}"/>
          </ac:picMkLst>
        </pc:picChg>
        <pc:picChg chg="add mod">
          <ac:chgData name="Marc Steinert" userId="c3e8eb93-e8dc-4bab-8602-d6caf610048c" providerId="ADAL" clId="{84B4781E-60B4-42B0-A557-F21E18E805BC}" dt="2024-02-06T11:52:39.921" v="366" actId="1076"/>
          <ac:picMkLst>
            <pc:docMk/>
            <pc:sldMk cId="3549236139" sldId="302"/>
            <ac:picMk id="6" creationId="{EE0E8557-5DF5-22D8-C7E5-5D522BF08D75}"/>
          </ac:picMkLst>
        </pc:picChg>
        <pc:picChg chg="del">
          <ac:chgData name="Marc Steinert" userId="c3e8eb93-e8dc-4bab-8602-d6caf610048c" providerId="ADAL" clId="{84B4781E-60B4-42B0-A557-F21E18E805BC}" dt="2024-02-06T11:35:26.399" v="263" actId="478"/>
          <ac:picMkLst>
            <pc:docMk/>
            <pc:sldMk cId="3549236139" sldId="302"/>
            <ac:picMk id="10" creationId="{5D93471D-F2DC-4E60-91A3-E9E8BEB65726}"/>
          </ac:picMkLst>
        </pc:picChg>
        <pc:picChg chg="add mod">
          <ac:chgData name="Marc Steinert" userId="c3e8eb93-e8dc-4bab-8602-d6caf610048c" providerId="ADAL" clId="{84B4781E-60B4-42B0-A557-F21E18E805BC}" dt="2024-02-06T11:52:43.593" v="367" actId="1076"/>
          <ac:picMkLst>
            <pc:docMk/>
            <pc:sldMk cId="3549236139" sldId="302"/>
            <ac:picMk id="17" creationId="{EE8878C2-644B-0191-0DB3-9926E3EF0BE1}"/>
          </ac:picMkLst>
        </pc:picChg>
        <pc:picChg chg="add mod">
          <ac:chgData name="Marc Steinert" userId="c3e8eb93-e8dc-4bab-8602-d6caf610048c" providerId="ADAL" clId="{84B4781E-60B4-42B0-A557-F21E18E805BC}" dt="2024-02-06T11:48:50.317" v="327" actId="1076"/>
          <ac:picMkLst>
            <pc:docMk/>
            <pc:sldMk cId="3549236139" sldId="302"/>
            <ac:picMk id="25" creationId="{FDC0EFD8-0D7F-93F4-EDE0-4B81EB6D5B6C}"/>
          </ac:picMkLst>
        </pc:picChg>
        <pc:picChg chg="add del mod">
          <ac:chgData name="Marc Steinert" userId="c3e8eb93-e8dc-4bab-8602-d6caf610048c" providerId="ADAL" clId="{84B4781E-60B4-42B0-A557-F21E18E805BC}" dt="2024-02-06T11:49:38.224" v="332" actId="478"/>
          <ac:picMkLst>
            <pc:docMk/>
            <pc:sldMk cId="3549236139" sldId="302"/>
            <ac:picMk id="28" creationId="{922D97E4-5BA3-F935-DB13-18B772011260}"/>
          </ac:picMkLst>
        </pc:picChg>
        <pc:picChg chg="add del">
          <ac:chgData name="Marc Steinert" userId="c3e8eb93-e8dc-4bab-8602-d6caf610048c" providerId="ADAL" clId="{84B4781E-60B4-42B0-A557-F21E18E805BC}" dt="2024-02-06T11:49:55.716" v="334" actId="478"/>
          <ac:picMkLst>
            <pc:docMk/>
            <pc:sldMk cId="3549236139" sldId="302"/>
            <ac:picMk id="29" creationId="{A558088E-F8C3-181C-1CB3-B90E16722D93}"/>
          </ac:picMkLst>
        </pc:picChg>
        <pc:picChg chg="add mod">
          <ac:chgData name="Marc Steinert" userId="c3e8eb93-e8dc-4bab-8602-d6caf610048c" providerId="ADAL" clId="{84B4781E-60B4-42B0-A557-F21E18E805BC}" dt="2024-02-06T11:50:42.153" v="338" actId="1076"/>
          <ac:picMkLst>
            <pc:docMk/>
            <pc:sldMk cId="3549236139" sldId="302"/>
            <ac:picMk id="30" creationId="{013AC599-F59D-5D0D-68E9-CC6DAEB5DA32}"/>
          </ac:picMkLst>
        </pc:picChg>
      </pc:sldChg>
      <pc:sldChg chg="del">
        <pc:chgData name="Marc Steinert" userId="c3e8eb93-e8dc-4bab-8602-d6caf610048c" providerId="ADAL" clId="{84B4781E-60B4-42B0-A557-F21E18E805BC}" dt="2024-02-06T11:26:31.700" v="92" actId="2696"/>
        <pc:sldMkLst>
          <pc:docMk/>
          <pc:sldMk cId="4109190197" sldId="304"/>
        </pc:sldMkLst>
      </pc:sldChg>
      <pc:sldChg chg="del">
        <pc:chgData name="Marc Steinert" userId="c3e8eb93-e8dc-4bab-8602-d6caf610048c" providerId="ADAL" clId="{84B4781E-60B4-42B0-A557-F21E18E805BC}" dt="2024-02-06T11:26:47.546" v="94" actId="2696"/>
        <pc:sldMkLst>
          <pc:docMk/>
          <pc:sldMk cId="1086276667" sldId="305"/>
        </pc:sldMkLst>
      </pc:sldChg>
      <pc:sldChg chg="del">
        <pc:chgData name="Marc Steinert" userId="c3e8eb93-e8dc-4bab-8602-d6caf610048c" providerId="ADAL" clId="{84B4781E-60B4-42B0-A557-F21E18E805BC}" dt="2024-02-06T11:26:54.876" v="96" actId="2696"/>
        <pc:sldMkLst>
          <pc:docMk/>
          <pc:sldMk cId="1809712855" sldId="306"/>
        </pc:sldMkLst>
      </pc:sldChg>
      <pc:sldChg chg="del">
        <pc:chgData name="Marc Steinert" userId="c3e8eb93-e8dc-4bab-8602-d6caf610048c" providerId="ADAL" clId="{84B4781E-60B4-42B0-A557-F21E18E805BC}" dt="2024-02-06T11:26:57.207" v="97" actId="2696"/>
        <pc:sldMkLst>
          <pc:docMk/>
          <pc:sldMk cId="488230920" sldId="307"/>
        </pc:sldMkLst>
      </pc:sldChg>
      <pc:sldChg chg="del">
        <pc:chgData name="Marc Steinert" userId="c3e8eb93-e8dc-4bab-8602-d6caf610048c" providerId="ADAL" clId="{84B4781E-60B4-42B0-A557-F21E18E805BC}" dt="2024-02-06T11:26:58.903" v="98" actId="2696"/>
        <pc:sldMkLst>
          <pc:docMk/>
          <pc:sldMk cId="3662439343" sldId="308"/>
        </pc:sldMkLst>
      </pc:sldChg>
      <pc:sldChg chg="del">
        <pc:chgData name="Marc Steinert" userId="c3e8eb93-e8dc-4bab-8602-d6caf610048c" providerId="ADAL" clId="{84B4781E-60B4-42B0-A557-F21E18E805BC}" dt="2024-02-06T11:27:00.844" v="99" actId="2696"/>
        <pc:sldMkLst>
          <pc:docMk/>
          <pc:sldMk cId="1140470706" sldId="309"/>
        </pc:sldMkLst>
      </pc:sldChg>
      <pc:sldChg chg="del">
        <pc:chgData name="Marc Steinert" userId="c3e8eb93-e8dc-4bab-8602-d6caf610048c" providerId="ADAL" clId="{84B4781E-60B4-42B0-A557-F21E18E805BC}" dt="2024-02-06T11:27:07.026" v="100" actId="2696"/>
        <pc:sldMkLst>
          <pc:docMk/>
          <pc:sldMk cId="3933619157" sldId="310"/>
        </pc:sldMkLst>
      </pc:sldChg>
      <pc:sldChg chg="del">
        <pc:chgData name="Marc Steinert" userId="c3e8eb93-e8dc-4bab-8602-d6caf610048c" providerId="ADAL" clId="{84B4781E-60B4-42B0-A557-F21E18E805BC}" dt="2024-02-06T11:27:13.440" v="101" actId="2696"/>
        <pc:sldMkLst>
          <pc:docMk/>
          <pc:sldMk cId="3747500879"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51770-F403-F84A-91B5-60A36C68001E}" type="datetimeFigureOut">
              <a:rPr lang="de-DE" smtClean="0"/>
              <a:t>06.02.2024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2901F-BED6-DA49-A50F-B17F52DB4828}" type="slidenum">
              <a:rPr lang="de-DE" smtClean="0"/>
              <a:t>‹Nr.›</a:t>
            </a:fld>
            <a:endParaRPr lang="de-DE"/>
          </a:p>
        </p:txBody>
      </p:sp>
    </p:spTree>
    <p:extLst>
      <p:ext uri="{BB962C8B-B14F-4D97-AF65-F5344CB8AC3E}">
        <p14:creationId xmlns:p14="http://schemas.microsoft.com/office/powerpoint/2010/main" val="31223022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A2901F-BED6-DA49-A50F-B17F52DB4828}" type="slidenum">
              <a:rPr lang="de-DE" smtClean="0"/>
              <a:t>1</a:t>
            </a:fld>
            <a:endParaRPr lang="de-DE"/>
          </a:p>
        </p:txBody>
      </p:sp>
    </p:spTree>
    <p:extLst>
      <p:ext uri="{BB962C8B-B14F-4D97-AF65-F5344CB8AC3E}">
        <p14:creationId xmlns:p14="http://schemas.microsoft.com/office/powerpoint/2010/main" val="348622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A2901F-BED6-DA49-A50F-B17F52DB4828}" type="slidenum">
              <a:rPr lang="de-DE" smtClean="0"/>
              <a:t>6</a:t>
            </a:fld>
            <a:endParaRPr lang="de-DE"/>
          </a:p>
        </p:txBody>
      </p:sp>
    </p:spTree>
    <p:extLst>
      <p:ext uri="{BB962C8B-B14F-4D97-AF65-F5344CB8AC3E}">
        <p14:creationId xmlns:p14="http://schemas.microsoft.com/office/powerpoint/2010/main" val="348622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E6339DAB-B685-504A-B6F7-C7B85B6AD611}" type="datetimeFigureOut">
              <a:rPr lang="de-DE" smtClean="0"/>
              <a:t>06.02.2024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153799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339DAB-B685-504A-B6F7-C7B85B6AD611}" type="datetimeFigureOut">
              <a:rPr lang="de-DE" smtClean="0"/>
              <a:t>06.02.2024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133253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339DAB-B685-504A-B6F7-C7B85B6AD611}" type="datetimeFigureOut">
              <a:rPr lang="de-DE" smtClean="0"/>
              <a:t>06.02.2024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418296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6339DAB-B685-504A-B6F7-C7B85B6AD611}" type="datetimeFigureOut">
              <a:rPr lang="de-DE" smtClean="0"/>
              <a:t>06.02.2024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307485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E6339DAB-B685-504A-B6F7-C7B85B6AD611}" type="datetimeFigureOut">
              <a:rPr lang="de-DE" smtClean="0"/>
              <a:t>06.02.2024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354565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6339DAB-B685-504A-B6F7-C7B85B6AD611}" type="datetimeFigureOut">
              <a:rPr lang="de-DE" smtClean="0"/>
              <a:t>06.02.2024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389186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6339DAB-B685-504A-B6F7-C7B85B6AD611}" type="datetimeFigureOut">
              <a:rPr lang="de-DE" smtClean="0"/>
              <a:t>06.02.2024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305737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E6339DAB-B685-504A-B6F7-C7B85B6AD611}" type="datetimeFigureOut">
              <a:rPr lang="de-DE" smtClean="0"/>
              <a:t>06.02.2024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2282868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339DAB-B685-504A-B6F7-C7B85B6AD611}" type="datetimeFigureOut">
              <a:rPr lang="de-DE" smtClean="0"/>
              <a:t>06.02.2024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259558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6339DAB-B685-504A-B6F7-C7B85B6AD611}" type="datetimeFigureOut">
              <a:rPr lang="de-DE" smtClean="0"/>
              <a:t>06.02.2024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151679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6339DAB-B685-504A-B6F7-C7B85B6AD611}" type="datetimeFigureOut">
              <a:rPr lang="de-DE" smtClean="0"/>
              <a:t>06.02.2024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A2E8C4A-40F8-7641-AB78-529B0F6F8EDE}" type="slidenum">
              <a:rPr lang="de-DE" smtClean="0"/>
              <a:t>‹Nr.›</a:t>
            </a:fld>
            <a:endParaRPr lang="de-DE"/>
          </a:p>
        </p:txBody>
      </p:sp>
    </p:spTree>
    <p:extLst>
      <p:ext uri="{BB962C8B-B14F-4D97-AF65-F5344CB8AC3E}">
        <p14:creationId xmlns:p14="http://schemas.microsoft.com/office/powerpoint/2010/main" val="291178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39DAB-B685-504A-B6F7-C7B85B6AD611}" type="datetimeFigureOut">
              <a:rPr lang="de-DE" smtClean="0"/>
              <a:t>06.02.2024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E8C4A-40F8-7641-AB78-529B0F6F8EDE}" type="slidenum">
              <a:rPr lang="de-DE" smtClean="0"/>
              <a:t>‹Nr.›</a:t>
            </a:fld>
            <a:endParaRPr lang="de-DE"/>
          </a:p>
        </p:txBody>
      </p:sp>
    </p:spTree>
    <p:extLst>
      <p:ext uri="{BB962C8B-B14F-4D97-AF65-F5344CB8AC3E}">
        <p14:creationId xmlns:p14="http://schemas.microsoft.com/office/powerpoint/2010/main" val="423977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hyperlink" Target="https://sidec.mapoubelle.lu/de" TargetMode="External"/><Relationship Id="rId12" Type="http://schemas.openxmlformats.org/officeDocument/2006/relationships/image" Target="../media/image10.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hyperlink" Target="https://www.sdk.lu/index.php/lu/" TargetMode="External"/><Relationship Id="rId11" Type="http://schemas.openxmlformats.org/officeDocument/2006/relationships/hyperlink" Target="https://calendar.valorlux.lu/index_2020.html" TargetMode="External"/><Relationship Id="rId5" Type="http://schemas.openxmlformats.org/officeDocument/2006/relationships/image" Target="../media/image7.png"/><Relationship Id="rId10" Type="http://schemas.openxmlformats.org/officeDocument/2006/relationships/image" Target="../media/image9.jpg"/><Relationship Id="rId4" Type="http://schemas.openxmlformats.org/officeDocument/2006/relationships/image" Target="../media/image4.png"/><Relationship Id="rId9" Type="http://schemas.openxmlformats.org/officeDocument/2006/relationships/hyperlink" Target="https://www.sidec.lu/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OU_Imagepräsentation 1-01 030821.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493026" y="4647956"/>
            <a:ext cx="5721095" cy="1713910"/>
          </a:xfrm>
        </p:spPr>
        <p:txBody>
          <a:bodyPr>
            <a:normAutofit/>
          </a:bodyPr>
          <a:lstStyle/>
          <a:p>
            <a:pPr algn="l">
              <a:lnSpc>
                <a:spcPct val="90000"/>
              </a:lnSpc>
            </a:pPr>
            <a:br>
              <a:rPr lang="en-US" sz="6000" baseline="30000" dirty="0">
                <a:solidFill>
                  <a:srgbClr val="000000"/>
                </a:solidFill>
                <a:latin typeface="Verdana"/>
                <a:cs typeface="Verdana"/>
              </a:rPr>
            </a:br>
            <a:endParaRPr lang="de-DE" sz="2000" baseline="30000" dirty="0">
              <a:solidFill>
                <a:srgbClr val="000000"/>
              </a:solidFill>
              <a:latin typeface="Verdana"/>
              <a:cs typeface="Verdana"/>
            </a:endParaRPr>
          </a:p>
        </p:txBody>
      </p:sp>
      <p:sp>
        <p:nvSpPr>
          <p:cNvPr id="6" name="Textfeld 5"/>
          <p:cNvSpPr txBox="1"/>
          <p:nvPr/>
        </p:nvSpPr>
        <p:spPr>
          <a:xfrm>
            <a:off x="487470" y="6125284"/>
            <a:ext cx="3668621" cy="280270"/>
          </a:xfrm>
          <a:prstGeom prst="rect">
            <a:avLst/>
          </a:prstGeom>
          <a:noFill/>
        </p:spPr>
        <p:txBody>
          <a:bodyPr wrap="square" rtlCol="0">
            <a:spAutoFit/>
          </a:bodyPr>
          <a:lstStyle/>
          <a:p>
            <a:pPr>
              <a:lnSpc>
                <a:spcPct val="120000"/>
              </a:lnSpc>
            </a:pPr>
            <a:r>
              <a:rPr lang="de-DE" sz="1100">
                <a:solidFill>
                  <a:srgbClr val="000000"/>
                </a:solidFill>
                <a:latin typeface="Verdana"/>
                <a:cs typeface="Verdana"/>
              </a:rPr>
              <a:t>Klimapakt 2.0</a:t>
            </a:r>
            <a:endParaRPr lang="de-DE" sz="1100"/>
          </a:p>
        </p:txBody>
      </p:sp>
      <p:sp>
        <p:nvSpPr>
          <p:cNvPr id="7" name="Textfeld 6"/>
          <p:cNvSpPr txBox="1"/>
          <p:nvPr/>
        </p:nvSpPr>
        <p:spPr>
          <a:xfrm>
            <a:off x="125531" y="5352151"/>
            <a:ext cx="4929226" cy="553998"/>
          </a:xfrm>
          <a:prstGeom prst="rect">
            <a:avLst/>
          </a:prstGeom>
          <a:noFill/>
        </p:spPr>
        <p:txBody>
          <a:bodyPr wrap="square" rtlCol="0">
            <a:spAutoFit/>
          </a:bodyPr>
          <a:lstStyle/>
          <a:p>
            <a:r>
              <a:rPr lang="de-DE" sz="3000" spc="100" dirty="0">
                <a:solidFill>
                  <a:srgbClr val="56AC51"/>
                </a:solidFill>
                <a:latin typeface="Verdana"/>
                <a:ea typeface="+mj-ea"/>
                <a:cs typeface="Verdana"/>
              </a:rPr>
              <a:t>Ressourcenschonung</a:t>
            </a:r>
            <a:endParaRPr lang="de-DE" sz="3000" spc="100" dirty="0">
              <a:solidFill>
                <a:srgbClr val="56AC51"/>
              </a:solidFill>
            </a:endParaRPr>
          </a:p>
        </p:txBody>
      </p:sp>
    </p:spTree>
    <p:extLst>
      <p:ext uri="{BB962C8B-B14F-4D97-AF65-F5344CB8AC3E}">
        <p14:creationId xmlns:p14="http://schemas.microsoft.com/office/powerpoint/2010/main" val="40094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OU_Imagepräsentation 1-01 03082115.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feld 3"/>
          <p:cNvSpPr txBox="1"/>
          <p:nvPr/>
        </p:nvSpPr>
        <p:spPr>
          <a:xfrm>
            <a:off x="0" y="1526811"/>
            <a:ext cx="1907458" cy="323165"/>
          </a:xfrm>
          <a:prstGeom prst="rect">
            <a:avLst/>
          </a:prstGeom>
          <a:solidFill>
            <a:srgbClr val="007735"/>
          </a:solidFill>
        </p:spPr>
        <p:txBody>
          <a:bodyPr wrap="square" rtlCol="0">
            <a:spAutoFit/>
          </a:bodyPr>
          <a:lstStyle/>
          <a:p>
            <a:pPr lvl="1"/>
            <a:r>
              <a:rPr lang="de-DE" sz="1500" spc="100" dirty="0">
                <a:solidFill>
                  <a:schemeClr val="bg1"/>
                </a:solidFill>
                <a:latin typeface="Verdana"/>
                <a:cs typeface="Verdana"/>
              </a:rPr>
              <a:t>Grundlage</a:t>
            </a:r>
          </a:p>
        </p:txBody>
      </p:sp>
      <p:pic>
        <p:nvPicPr>
          <p:cNvPr id="5" name="Grafik 4">
            <a:extLst>
              <a:ext uri="{FF2B5EF4-FFF2-40B4-BE49-F238E27FC236}">
                <a16:creationId xmlns:a16="http://schemas.microsoft.com/office/drawing/2014/main" id="{DFA0057B-252D-4F02-B07B-1C0F00D4BE39}"/>
              </a:ext>
            </a:extLst>
          </p:cNvPr>
          <p:cNvPicPr>
            <a:picLocks noChangeAspect="1"/>
          </p:cNvPicPr>
          <p:nvPr/>
        </p:nvPicPr>
        <p:blipFill>
          <a:blip r:embed="rId3"/>
          <a:stretch>
            <a:fillRect/>
          </a:stretch>
        </p:blipFill>
        <p:spPr>
          <a:xfrm>
            <a:off x="913052" y="-451567"/>
            <a:ext cx="2674698" cy="1890893"/>
          </a:xfrm>
          <a:prstGeom prst="rect">
            <a:avLst/>
          </a:prstGeom>
        </p:spPr>
      </p:pic>
      <p:pic>
        <p:nvPicPr>
          <p:cNvPr id="7" name="Grafik 6">
            <a:extLst>
              <a:ext uri="{FF2B5EF4-FFF2-40B4-BE49-F238E27FC236}">
                <a16:creationId xmlns:a16="http://schemas.microsoft.com/office/drawing/2014/main" id="{35FE1D96-7D20-470A-99D2-DB348DAEA104}"/>
              </a:ext>
            </a:extLst>
          </p:cNvPr>
          <p:cNvPicPr>
            <a:picLocks noChangeAspect="1"/>
          </p:cNvPicPr>
          <p:nvPr/>
        </p:nvPicPr>
        <p:blipFill>
          <a:blip r:embed="rId4"/>
          <a:stretch>
            <a:fillRect/>
          </a:stretch>
        </p:blipFill>
        <p:spPr>
          <a:xfrm>
            <a:off x="4995384" y="1252694"/>
            <a:ext cx="2319816" cy="455041"/>
          </a:xfrm>
          <a:prstGeom prst="rect">
            <a:avLst/>
          </a:prstGeom>
        </p:spPr>
      </p:pic>
      <p:sp>
        <p:nvSpPr>
          <p:cNvPr id="8" name="Textfeld 7">
            <a:extLst>
              <a:ext uri="{FF2B5EF4-FFF2-40B4-BE49-F238E27FC236}">
                <a16:creationId xmlns:a16="http://schemas.microsoft.com/office/drawing/2014/main" id="{1EBCA29B-5D35-4F6A-86B5-2410571E6783}"/>
              </a:ext>
            </a:extLst>
          </p:cNvPr>
          <p:cNvSpPr txBox="1"/>
          <p:nvPr/>
        </p:nvSpPr>
        <p:spPr>
          <a:xfrm>
            <a:off x="469900" y="1937461"/>
            <a:ext cx="8348472" cy="3631763"/>
          </a:xfrm>
          <a:prstGeom prst="rect">
            <a:avLst/>
          </a:prstGeom>
          <a:noFill/>
        </p:spPr>
        <p:txBody>
          <a:bodyPr wrap="square" rtlCol="0">
            <a:spAutoFit/>
          </a:bodyPr>
          <a:lstStyle/>
          <a:p>
            <a:r>
              <a:rPr lang="de-LU" sz="1200" dirty="0">
                <a:solidFill>
                  <a:srgbClr val="000000"/>
                </a:solidFill>
                <a:effectLst/>
                <a:latin typeface="Calibri" panose="020F0502020204030204" pitchFamily="34" charset="0"/>
                <a:ea typeface="Calibri" panose="020F0502020204030204" pitchFamily="34" charset="0"/>
              </a:rPr>
              <a:t>Gemeinde Leitbild: </a:t>
            </a:r>
          </a:p>
          <a:p>
            <a:r>
              <a:rPr lang="de-LU" sz="1600" b="1" dirty="0">
                <a:solidFill>
                  <a:srgbClr val="000000"/>
                </a:solidFill>
                <a:latin typeface="Calibri" panose="020F0502020204030204" pitchFamily="34" charset="0"/>
                <a:ea typeface="Calibri" panose="020F0502020204030204" pitchFamily="34" charset="0"/>
              </a:rPr>
              <a:t>„</a:t>
            </a:r>
            <a:r>
              <a:rPr lang="de-LU" sz="1600" b="1" dirty="0">
                <a:solidFill>
                  <a:srgbClr val="000000"/>
                </a:solidFill>
                <a:effectLst/>
                <a:latin typeface="Calibri" panose="020F0502020204030204" pitchFamily="34" charset="0"/>
                <a:ea typeface="Calibri" panose="020F0502020204030204" pitchFamily="34" charset="0"/>
              </a:rPr>
              <a:t>Den Ressourcenverbrauch zu minimieren und so die vorhandenen Ressourcen zu schützen“</a:t>
            </a:r>
            <a:endParaRPr lang="de-DE" sz="1600" b="1" dirty="0"/>
          </a:p>
          <a:p>
            <a:r>
              <a:rPr lang="de-DE" sz="1200" dirty="0"/>
              <a:t> </a:t>
            </a:r>
          </a:p>
          <a:p>
            <a:r>
              <a:rPr lang="de-DE" sz="1200" dirty="0"/>
              <a:t>Ziel ist es, einerseits die genutzten Ressourcen optimal im Kreislauf zu führen und möglichst gleichwertig wieder zu benutzen und andererseits den Verbrauch neuer Ressourcen zu minimieren (unter den Grundsätzen der LCA-Betrachtung). </a:t>
            </a:r>
          </a:p>
          <a:p>
            <a:endParaRPr lang="de-DE" sz="1200" b="1" u="sng" dirty="0"/>
          </a:p>
          <a:p>
            <a:r>
              <a:rPr lang="de-DE" sz="1600" b="1" u="sng" dirty="0"/>
              <a:t>Wertstoffpyramide</a:t>
            </a:r>
          </a:p>
          <a:p>
            <a:pPr marL="171450" indent="-171450">
              <a:buFont typeface="Wingdings" panose="05000000000000000000" pitchFamily="2" charset="2"/>
              <a:buChar char="§"/>
            </a:pPr>
            <a:endParaRPr lang="de-DE" sz="1200" dirty="0"/>
          </a:p>
          <a:p>
            <a:r>
              <a:rPr lang="de-DE" sz="1200" dirty="0"/>
              <a:t>Dies erfolgt in folgender Priorisierung durch:</a:t>
            </a:r>
          </a:p>
          <a:p>
            <a:pPr marL="171450" indent="-171450">
              <a:buFont typeface="Wingdings" panose="05000000000000000000" pitchFamily="2" charset="2"/>
              <a:buChar char="§"/>
            </a:pPr>
            <a:endParaRPr lang="de-DE" sz="1200" dirty="0"/>
          </a:p>
          <a:p>
            <a:pPr marL="228600" indent="-228600">
              <a:buFont typeface="Arial" panose="020B0604020202020204" pitchFamily="34" charset="0"/>
              <a:buChar char="•"/>
            </a:pPr>
            <a:r>
              <a:rPr lang="de-DE" sz="1200" dirty="0"/>
              <a:t>Nutzung von optimal designten Produkten</a:t>
            </a:r>
          </a:p>
          <a:p>
            <a:pPr marL="228600" indent="-228600">
              <a:buFont typeface="Arial" panose="020B0604020202020204" pitchFamily="34" charset="0"/>
              <a:buChar char="•"/>
            </a:pPr>
            <a:r>
              <a:rPr lang="de-DE" sz="1200" dirty="0"/>
              <a:t>Verlängerung der Produktnutzung</a:t>
            </a:r>
          </a:p>
          <a:p>
            <a:pPr marL="228600" indent="-228600">
              <a:buFont typeface="Arial" panose="020B0604020202020204" pitchFamily="34" charset="0"/>
              <a:buChar char="•"/>
            </a:pPr>
            <a:r>
              <a:rPr lang="de-DE" sz="1200" dirty="0"/>
              <a:t>Aufbereitung und Nutzung von Produkt-</a:t>
            </a:r>
            <a:br>
              <a:rPr lang="de-DE" sz="1200" dirty="0"/>
            </a:br>
            <a:r>
              <a:rPr lang="de-DE" sz="1200" dirty="0" err="1"/>
              <a:t>bestandteilen</a:t>
            </a:r>
            <a:r>
              <a:rPr lang="de-DE" sz="1200" dirty="0"/>
              <a:t> am Ende der Produktnutzung</a:t>
            </a:r>
          </a:p>
          <a:p>
            <a:pPr marL="228600" indent="-228600">
              <a:buFont typeface="Arial" panose="020B0604020202020204" pitchFamily="34" charset="0"/>
              <a:buChar char="•"/>
            </a:pPr>
            <a:r>
              <a:rPr lang="de-DE" sz="1200" dirty="0"/>
              <a:t>Aufbereitung und Nutzung von Materialien </a:t>
            </a:r>
          </a:p>
          <a:p>
            <a:pPr marL="228600" indent="-228600">
              <a:buFont typeface="Arial" panose="020B0604020202020204" pitchFamily="34" charset="0"/>
              <a:buChar char="•"/>
            </a:pPr>
            <a:r>
              <a:rPr lang="de-DE" sz="1200" dirty="0"/>
              <a:t>Entsorgung mit energetischer Verwertung</a:t>
            </a:r>
          </a:p>
          <a:p>
            <a:pPr marL="228600" indent="-228600">
              <a:buFont typeface="Arial" panose="020B0604020202020204" pitchFamily="34" charset="0"/>
              <a:buChar char="•"/>
            </a:pPr>
            <a:r>
              <a:rPr lang="de-DE" sz="1200" dirty="0"/>
              <a:t>Beseitigung</a:t>
            </a:r>
          </a:p>
          <a:p>
            <a:pPr marL="171450" indent="-171450">
              <a:buFont typeface="Wingdings" panose="05000000000000000000" pitchFamily="2" charset="2"/>
              <a:buChar char="§"/>
            </a:pPr>
            <a:endParaRPr lang="de-DE" sz="1200" dirty="0"/>
          </a:p>
        </p:txBody>
      </p:sp>
      <p:pic>
        <p:nvPicPr>
          <p:cNvPr id="12" name="Grafik 11">
            <a:extLst>
              <a:ext uri="{FF2B5EF4-FFF2-40B4-BE49-F238E27FC236}">
                <a16:creationId xmlns:a16="http://schemas.microsoft.com/office/drawing/2014/main" id="{E5453615-CB6C-9794-F365-CAA9CD38AA9A}"/>
              </a:ext>
            </a:extLst>
          </p:cNvPr>
          <p:cNvPicPr>
            <a:picLocks noChangeAspect="1"/>
          </p:cNvPicPr>
          <p:nvPr/>
        </p:nvPicPr>
        <p:blipFill>
          <a:blip r:embed="rId5"/>
          <a:stretch>
            <a:fillRect/>
          </a:stretch>
        </p:blipFill>
        <p:spPr>
          <a:xfrm>
            <a:off x="3972232" y="3429000"/>
            <a:ext cx="4737547" cy="2745680"/>
          </a:xfrm>
          <a:prstGeom prst="rect">
            <a:avLst/>
          </a:prstGeom>
        </p:spPr>
      </p:pic>
    </p:spTree>
    <p:extLst>
      <p:ext uri="{BB962C8B-B14F-4D97-AF65-F5344CB8AC3E}">
        <p14:creationId xmlns:p14="http://schemas.microsoft.com/office/powerpoint/2010/main" val="121711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OU_Imagepräsentation 1-01 03082115.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feld 3"/>
          <p:cNvSpPr txBox="1"/>
          <p:nvPr/>
        </p:nvSpPr>
        <p:spPr>
          <a:xfrm>
            <a:off x="0" y="1526811"/>
            <a:ext cx="3376246" cy="323165"/>
          </a:xfrm>
          <a:prstGeom prst="rect">
            <a:avLst/>
          </a:prstGeom>
          <a:solidFill>
            <a:srgbClr val="007735"/>
          </a:solidFill>
        </p:spPr>
        <p:txBody>
          <a:bodyPr wrap="square" rtlCol="0">
            <a:spAutoFit/>
          </a:bodyPr>
          <a:lstStyle/>
          <a:p>
            <a:pPr lvl="1"/>
            <a:r>
              <a:rPr lang="de-DE" sz="1500" spc="100" dirty="0">
                <a:solidFill>
                  <a:schemeClr val="bg1"/>
                </a:solidFill>
                <a:latin typeface="Verdana"/>
                <a:cs typeface="Verdana"/>
              </a:rPr>
              <a:t>Akteure:</a:t>
            </a:r>
          </a:p>
        </p:txBody>
      </p:sp>
      <p:pic>
        <p:nvPicPr>
          <p:cNvPr id="5" name="Grafik 4">
            <a:extLst>
              <a:ext uri="{FF2B5EF4-FFF2-40B4-BE49-F238E27FC236}">
                <a16:creationId xmlns:a16="http://schemas.microsoft.com/office/drawing/2014/main" id="{DFA0057B-252D-4F02-B07B-1C0F00D4BE39}"/>
              </a:ext>
            </a:extLst>
          </p:cNvPr>
          <p:cNvPicPr>
            <a:picLocks noChangeAspect="1"/>
          </p:cNvPicPr>
          <p:nvPr/>
        </p:nvPicPr>
        <p:blipFill>
          <a:blip r:embed="rId3"/>
          <a:stretch>
            <a:fillRect/>
          </a:stretch>
        </p:blipFill>
        <p:spPr>
          <a:xfrm>
            <a:off x="913052" y="-451567"/>
            <a:ext cx="2674698" cy="1890893"/>
          </a:xfrm>
          <a:prstGeom prst="rect">
            <a:avLst/>
          </a:prstGeom>
        </p:spPr>
      </p:pic>
      <p:pic>
        <p:nvPicPr>
          <p:cNvPr id="7" name="Grafik 6">
            <a:extLst>
              <a:ext uri="{FF2B5EF4-FFF2-40B4-BE49-F238E27FC236}">
                <a16:creationId xmlns:a16="http://schemas.microsoft.com/office/drawing/2014/main" id="{35FE1D96-7D20-470A-99D2-DB348DAEA104}"/>
              </a:ext>
            </a:extLst>
          </p:cNvPr>
          <p:cNvPicPr>
            <a:picLocks noChangeAspect="1"/>
          </p:cNvPicPr>
          <p:nvPr/>
        </p:nvPicPr>
        <p:blipFill>
          <a:blip r:embed="rId4"/>
          <a:stretch>
            <a:fillRect/>
          </a:stretch>
        </p:blipFill>
        <p:spPr>
          <a:xfrm>
            <a:off x="4995384" y="1252694"/>
            <a:ext cx="2319816" cy="455041"/>
          </a:xfrm>
          <a:prstGeom prst="rect">
            <a:avLst/>
          </a:prstGeom>
        </p:spPr>
      </p:pic>
      <p:sp>
        <p:nvSpPr>
          <p:cNvPr id="8" name="Textfeld 7">
            <a:extLst>
              <a:ext uri="{FF2B5EF4-FFF2-40B4-BE49-F238E27FC236}">
                <a16:creationId xmlns:a16="http://schemas.microsoft.com/office/drawing/2014/main" id="{1EBCA29B-5D35-4F6A-86B5-2410571E6783}"/>
              </a:ext>
            </a:extLst>
          </p:cNvPr>
          <p:cNvSpPr txBox="1"/>
          <p:nvPr/>
        </p:nvSpPr>
        <p:spPr>
          <a:xfrm>
            <a:off x="557784" y="2423160"/>
            <a:ext cx="8348472" cy="461665"/>
          </a:xfrm>
          <a:prstGeom prst="rect">
            <a:avLst/>
          </a:prstGeom>
          <a:noFill/>
        </p:spPr>
        <p:txBody>
          <a:bodyPr wrap="square" rtlCol="0">
            <a:spAutoFit/>
          </a:bodyPr>
          <a:lstStyle/>
          <a:p>
            <a:pPr marL="171450" indent="-171450">
              <a:buFont typeface="Wingdings" panose="05000000000000000000" pitchFamily="2" charset="2"/>
              <a:buChar char="§"/>
            </a:pPr>
            <a:r>
              <a:rPr lang="de-DE" sz="1200" dirty="0"/>
              <a:t>….</a:t>
            </a:r>
          </a:p>
          <a:p>
            <a:pPr marL="171450" indent="-171450">
              <a:buFont typeface="Wingdings" panose="05000000000000000000" pitchFamily="2" charset="2"/>
              <a:buChar char="§"/>
            </a:pPr>
            <a:endParaRPr lang="de-DE" sz="1200" dirty="0"/>
          </a:p>
        </p:txBody>
      </p:sp>
      <p:graphicFrame>
        <p:nvGraphicFramePr>
          <p:cNvPr id="9" name="Tabelle 3">
            <a:extLst>
              <a:ext uri="{FF2B5EF4-FFF2-40B4-BE49-F238E27FC236}">
                <a16:creationId xmlns:a16="http://schemas.microsoft.com/office/drawing/2014/main" id="{A2E42381-362C-48EC-9450-7BC973F42210}"/>
              </a:ext>
            </a:extLst>
          </p:cNvPr>
          <p:cNvGraphicFramePr>
            <a:graphicFrameLocks noGrp="1"/>
          </p:cNvGraphicFramePr>
          <p:nvPr>
            <p:extLst>
              <p:ext uri="{D42A27DB-BD31-4B8C-83A1-F6EECF244321}">
                <p14:modId xmlns:p14="http://schemas.microsoft.com/office/powerpoint/2010/main" val="2005313251"/>
              </p:ext>
            </p:extLst>
          </p:nvPr>
        </p:nvGraphicFramePr>
        <p:xfrm>
          <a:off x="403744" y="2158887"/>
          <a:ext cx="8336511" cy="4318000"/>
        </p:xfrm>
        <a:graphic>
          <a:graphicData uri="http://schemas.openxmlformats.org/drawingml/2006/table">
            <a:tbl>
              <a:tblPr firstRow="1" bandRow="1">
                <a:tableStyleId>{F5AB1C69-6EDB-4FF4-983F-18BD219EF322}</a:tableStyleId>
              </a:tblPr>
              <a:tblGrid>
                <a:gridCol w="2181182">
                  <a:extLst>
                    <a:ext uri="{9D8B030D-6E8A-4147-A177-3AD203B41FA5}">
                      <a16:colId xmlns:a16="http://schemas.microsoft.com/office/drawing/2014/main" val="846995343"/>
                    </a:ext>
                  </a:extLst>
                </a:gridCol>
                <a:gridCol w="6155329">
                  <a:extLst>
                    <a:ext uri="{9D8B030D-6E8A-4147-A177-3AD203B41FA5}">
                      <a16:colId xmlns:a16="http://schemas.microsoft.com/office/drawing/2014/main" val="2411209151"/>
                    </a:ext>
                  </a:extLst>
                </a:gridCol>
              </a:tblGrid>
              <a:tr h="370840">
                <a:tc>
                  <a:txBody>
                    <a:bodyPr/>
                    <a:lstStyle/>
                    <a:p>
                      <a:r>
                        <a:rPr lang="de-LU" sz="1800" dirty="0"/>
                        <a:t>Akteur</a:t>
                      </a:r>
                      <a:endParaRPr lang="fr-FR" sz="1800" dirty="0"/>
                    </a:p>
                  </a:txBody>
                  <a:tcPr/>
                </a:tc>
                <a:tc>
                  <a:txBody>
                    <a:bodyPr/>
                    <a:lstStyle/>
                    <a:p>
                      <a:r>
                        <a:rPr lang="de-LU" sz="1800" dirty="0"/>
                        <a:t>Rolle</a:t>
                      </a:r>
                      <a:endParaRPr lang="fr-FR" sz="1800" dirty="0"/>
                    </a:p>
                  </a:txBody>
                  <a:tcPr/>
                </a:tc>
                <a:extLst>
                  <a:ext uri="{0D108BD9-81ED-4DB2-BD59-A6C34878D82A}">
                    <a16:rowId xmlns:a16="http://schemas.microsoft.com/office/drawing/2014/main" val="1372956725"/>
                  </a:ext>
                </a:extLst>
              </a:tr>
              <a:tr h="370840">
                <a:tc>
                  <a:txBody>
                    <a:bodyPr/>
                    <a:lstStyle/>
                    <a:p>
                      <a:pPr>
                        <a:lnSpc>
                          <a:spcPct val="100000"/>
                        </a:lnSpc>
                      </a:pPr>
                      <a:r>
                        <a:rPr lang="de-DE" sz="1800" dirty="0">
                          <a:solidFill>
                            <a:schemeClr val="tx2"/>
                          </a:solidFill>
                        </a:rPr>
                        <a:t>Syndikat SIDEC</a:t>
                      </a:r>
                    </a:p>
                    <a:p>
                      <a:endParaRPr lang="fr-FR" sz="1800" dirty="0"/>
                    </a:p>
                  </a:txBody>
                  <a:tcPr/>
                </a:tc>
                <a:tc>
                  <a:txBody>
                    <a:bodyPr/>
                    <a:lstStyle/>
                    <a:p>
                      <a:r>
                        <a:rPr lang="de-DE" sz="1800" dirty="0">
                          <a:solidFill>
                            <a:schemeClr val="tx2"/>
                          </a:solidFill>
                        </a:rPr>
                        <a:t>Sammlung, Aufbereitung und </a:t>
                      </a:r>
                      <a:r>
                        <a:rPr lang="de-DE" sz="1800" dirty="0" err="1">
                          <a:solidFill>
                            <a:schemeClr val="tx2"/>
                          </a:solidFill>
                        </a:rPr>
                        <a:t>ggf</a:t>
                      </a:r>
                      <a:r>
                        <a:rPr lang="de-DE" sz="1800" dirty="0">
                          <a:solidFill>
                            <a:schemeClr val="tx2"/>
                          </a:solidFill>
                        </a:rPr>
                        <a:t> Entsorgung der Fraktionen Restmüll, Biomüll, Grünschnitt, Papier; Träger Recyclinghöfe</a:t>
                      </a:r>
                      <a:endParaRPr lang="fr-FR" sz="1800" dirty="0"/>
                    </a:p>
                  </a:txBody>
                  <a:tcPr/>
                </a:tc>
                <a:extLst>
                  <a:ext uri="{0D108BD9-81ED-4DB2-BD59-A6C34878D82A}">
                    <a16:rowId xmlns:a16="http://schemas.microsoft.com/office/drawing/2014/main" val="1992908662"/>
                  </a:ext>
                </a:extLst>
              </a:tr>
              <a:tr h="370840">
                <a:tc>
                  <a:txBody>
                    <a:bodyPr/>
                    <a:lstStyle/>
                    <a:p>
                      <a:pPr>
                        <a:lnSpc>
                          <a:spcPct val="100000"/>
                        </a:lnSpc>
                      </a:pPr>
                      <a:r>
                        <a:rPr lang="de-DE" sz="1800" dirty="0" err="1">
                          <a:solidFill>
                            <a:schemeClr val="tx2"/>
                          </a:solidFill>
                        </a:rPr>
                        <a:t>Valorlux</a:t>
                      </a:r>
                      <a:endParaRPr lang="fr-FR" sz="1800" dirty="0"/>
                    </a:p>
                  </a:txBody>
                  <a:tcPr/>
                </a:tc>
                <a:tc>
                  <a:txBody>
                    <a:bodyPr/>
                    <a:lstStyle/>
                    <a:p>
                      <a:pPr marL="0" marR="0" lvl="0" indent="0" algn="l" defTabSz="289308" rtl="0" eaLnBrk="1" fontAlgn="auto" latinLnBrk="0" hangingPunct="1">
                        <a:lnSpc>
                          <a:spcPct val="100000"/>
                        </a:lnSpc>
                        <a:spcBef>
                          <a:spcPts val="0"/>
                        </a:spcBef>
                        <a:spcAft>
                          <a:spcPts val="0"/>
                        </a:spcAft>
                        <a:buClrTx/>
                        <a:buSzTx/>
                        <a:buFontTx/>
                        <a:buNone/>
                        <a:tabLst/>
                        <a:defRPr/>
                      </a:pPr>
                      <a:r>
                        <a:rPr lang="de-DE" sz="1800" dirty="0">
                          <a:solidFill>
                            <a:schemeClr val="tx2"/>
                          </a:solidFill>
                        </a:rPr>
                        <a:t>Sammlung, Aufbereitung und Verwertung von PMC-Abfällen, Glas und </a:t>
                      </a:r>
                      <a:r>
                        <a:rPr lang="de-DE" sz="1800" dirty="0" err="1">
                          <a:solidFill>
                            <a:schemeClr val="tx2"/>
                          </a:solidFill>
                        </a:rPr>
                        <a:t>tw</a:t>
                      </a:r>
                      <a:r>
                        <a:rPr lang="de-DE" sz="1800" dirty="0">
                          <a:solidFill>
                            <a:schemeClr val="tx2"/>
                          </a:solidFill>
                        </a:rPr>
                        <a:t>. Papier </a:t>
                      </a:r>
                      <a:endParaRPr lang="fr-FR" sz="1800" dirty="0"/>
                    </a:p>
                  </a:txBody>
                  <a:tcPr/>
                </a:tc>
                <a:extLst>
                  <a:ext uri="{0D108BD9-81ED-4DB2-BD59-A6C34878D82A}">
                    <a16:rowId xmlns:a16="http://schemas.microsoft.com/office/drawing/2014/main" val="3226417220"/>
                  </a:ext>
                </a:extLst>
              </a:tr>
              <a:tr h="370840">
                <a:tc>
                  <a:txBody>
                    <a:bodyPr/>
                    <a:lstStyle/>
                    <a:p>
                      <a:pPr>
                        <a:lnSpc>
                          <a:spcPct val="100000"/>
                        </a:lnSpc>
                      </a:pPr>
                      <a:r>
                        <a:rPr lang="de-DE" sz="1800" dirty="0" err="1">
                          <a:solidFill>
                            <a:schemeClr val="tx2"/>
                          </a:solidFill>
                        </a:rPr>
                        <a:t>Superdreckskëscht</a:t>
                      </a:r>
                      <a:endParaRPr lang="de-DE" sz="1800" dirty="0">
                        <a:solidFill>
                          <a:schemeClr val="tx2"/>
                        </a:solidFill>
                      </a:endParaRPr>
                    </a:p>
                    <a:p>
                      <a:endParaRPr lang="fr-FR" sz="1800" dirty="0"/>
                    </a:p>
                  </a:txBody>
                  <a:tcPr/>
                </a:tc>
                <a:tc>
                  <a:txBody>
                    <a:bodyPr/>
                    <a:lstStyle/>
                    <a:p>
                      <a:r>
                        <a:rPr lang="de-DE" sz="1800" dirty="0">
                          <a:solidFill>
                            <a:schemeClr val="tx2"/>
                          </a:solidFill>
                        </a:rPr>
                        <a:t>Sammlung, Aufbereitung, Verwertung und Beseitigung von Sonderabfällen</a:t>
                      </a:r>
                      <a:endParaRPr lang="fr-FR" sz="1800" dirty="0"/>
                    </a:p>
                  </a:txBody>
                  <a:tcPr/>
                </a:tc>
                <a:extLst>
                  <a:ext uri="{0D108BD9-81ED-4DB2-BD59-A6C34878D82A}">
                    <a16:rowId xmlns:a16="http://schemas.microsoft.com/office/drawing/2014/main" val="3599380930"/>
                  </a:ext>
                </a:extLst>
              </a:tr>
              <a:tr h="370840">
                <a:tc>
                  <a:txBody>
                    <a:bodyPr/>
                    <a:lstStyle/>
                    <a:p>
                      <a:pPr>
                        <a:lnSpc>
                          <a:spcPct val="100000"/>
                        </a:lnSpc>
                      </a:pPr>
                      <a:r>
                        <a:rPr lang="de-DE" sz="1800" dirty="0" err="1">
                          <a:solidFill>
                            <a:schemeClr val="tx2"/>
                          </a:solidFill>
                        </a:rPr>
                        <a:t>Ecotrel</a:t>
                      </a:r>
                      <a:endParaRPr lang="fr-FR" sz="1800" dirty="0"/>
                    </a:p>
                  </a:txBody>
                  <a:tcPr/>
                </a:tc>
                <a:tc>
                  <a:txBody>
                    <a:bodyPr/>
                    <a:lstStyle/>
                    <a:p>
                      <a:r>
                        <a:rPr lang="de-DE" sz="1800" dirty="0">
                          <a:solidFill>
                            <a:schemeClr val="tx2"/>
                          </a:solidFill>
                        </a:rPr>
                        <a:t>Aufbereitung und Verwertung von Elektroaltgeräten</a:t>
                      </a:r>
                      <a:endParaRPr lang="fr-FR" sz="1800" dirty="0"/>
                    </a:p>
                  </a:txBody>
                  <a:tcPr/>
                </a:tc>
                <a:extLst>
                  <a:ext uri="{0D108BD9-81ED-4DB2-BD59-A6C34878D82A}">
                    <a16:rowId xmlns:a16="http://schemas.microsoft.com/office/drawing/2014/main" val="3950532061"/>
                  </a:ext>
                </a:extLst>
              </a:tr>
              <a:tr h="370840">
                <a:tc>
                  <a:txBody>
                    <a:bodyPr/>
                    <a:lstStyle/>
                    <a:p>
                      <a:pPr>
                        <a:lnSpc>
                          <a:spcPct val="100000"/>
                        </a:lnSpc>
                      </a:pPr>
                      <a:r>
                        <a:rPr lang="de-DE" sz="1800" dirty="0">
                          <a:solidFill>
                            <a:schemeClr val="tx2"/>
                          </a:solidFill>
                        </a:rPr>
                        <a:t>Gemeinde</a:t>
                      </a:r>
                      <a:endParaRPr lang="fr-FR" sz="1800" dirty="0"/>
                    </a:p>
                  </a:txBody>
                  <a:tcPr/>
                </a:tc>
                <a:tc>
                  <a:txBody>
                    <a:bodyPr/>
                    <a:lstStyle/>
                    <a:p>
                      <a:pPr marL="0" marR="0" lvl="0" indent="0" algn="l" defTabSz="289308" rtl="0" eaLnBrk="1" fontAlgn="auto" latinLnBrk="0" hangingPunct="1">
                        <a:lnSpc>
                          <a:spcPct val="100000"/>
                        </a:lnSpc>
                        <a:spcBef>
                          <a:spcPts val="0"/>
                        </a:spcBef>
                        <a:spcAft>
                          <a:spcPts val="0"/>
                        </a:spcAft>
                        <a:buClrTx/>
                        <a:buSzTx/>
                        <a:buFontTx/>
                        <a:buNone/>
                        <a:tabLst/>
                        <a:defRPr/>
                      </a:pPr>
                      <a:r>
                        <a:rPr lang="de-DE" sz="1800" dirty="0">
                          <a:solidFill>
                            <a:schemeClr val="tx2"/>
                          </a:solidFill>
                        </a:rPr>
                        <a:t>Mitglied des Syndikat SIDEC; Information und Sensibilisierung der Bürger; Vorgaben im Rahmen der Stadtplanung und Baugenehmigung; Ressourcennutzung und Abfallerzeuger</a:t>
                      </a:r>
                    </a:p>
                  </a:txBody>
                  <a:tcPr/>
                </a:tc>
                <a:extLst>
                  <a:ext uri="{0D108BD9-81ED-4DB2-BD59-A6C34878D82A}">
                    <a16:rowId xmlns:a16="http://schemas.microsoft.com/office/drawing/2014/main" val="1862904449"/>
                  </a:ext>
                </a:extLst>
              </a:tr>
              <a:tr h="370840">
                <a:tc>
                  <a:txBody>
                    <a:bodyPr/>
                    <a:lstStyle/>
                    <a:p>
                      <a:pPr>
                        <a:lnSpc>
                          <a:spcPct val="100000"/>
                        </a:lnSpc>
                      </a:pPr>
                      <a:r>
                        <a:rPr lang="de-DE" sz="1800" dirty="0">
                          <a:solidFill>
                            <a:schemeClr val="tx2"/>
                          </a:solidFill>
                        </a:rPr>
                        <a:t>Bürger</a:t>
                      </a:r>
                      <a:endParaRPr lang="fr-FR" sz="1800" dirty="0"/>
                    </a:p>
                  </a:txBody>
                  <a:tcPr/>
                </a:tc>
                <a:tc>
                  <a:txBody>
                    <a:bodyPr/>
                    <a:lstStyle/>
                    <a:p>
                      <a:r>
                        <a:rPr lang="de-DE" sz="1800" dirty="0">
                          <a:solidFill>
                            <a:schemeClr val="tx2"/>
                          </a:solidFill>
                        </a:rPr>
                        <a:t>Ressourcennutzung und Abfallerzeuger </a:t>
                      </a:r>
                      <a:endParaRPr lang="fr-FR" sz="1800" dirty="0"/>
                    </a:p>
                  </a:txBody>
                  <a:tcPr/>
                </a:tc>
                <a:extLst>
                  <a:ext uri="{0D108BD9-81ED-4DB2-BD59-A6C34878D82A}">
                    <a16:rowId xmlns:a16="http://schemas.microsoft.com/office/drawing/2014/main" val="3494498987"/>
                  </a:ext>
                </a:extLst>
              </a:tr>
              <a:tr h="370840">
                <a:tc>
                  <a:txBody>
                    <a:bodyPr/>
                    <a:lstStyle/>
                    <a:p>
                      <a:pPr marL="0" marR="0" lvl="0" indent="0" algn="l" defTabSz="289308" rtl="0" eaLnBrk="1" fontAlgn="auto" latinLnBrk="0" hangingPunct="1">
                        <a:lnSpc>
                          <a:spcPct val="100000"/>
                        </a:lnSpc>
                        <a:spcBef>
                          <a:spcPts val="0"/>
                        </a:spcBef>
                        <a:spcAft>
                          <a:spcPts val="0"/>
                        </a:spcAft>
                        <a:buClrTx/>
                        <a:buSzTx/>
                        <a:buFontTx/>
                        <a:buNone/>
                        <a:tabLst/>
                        <a:defRPr/>
                      </a:pPr>
                      <a:r>
                        <a:rPr lang="de-DE" sz="1800" dirty="0">
                          <a:solidFill>
                            <a:schemeClr val="tx2"/>
                          </a:solidFill>
                        </a:rPr>
                        <a:t>Gewerbe</a:t>
                      </a:r>
                      <a:endParaRPr lang="fr-FR" sz="1800" dirty="0"/>
                    </a:p>
                  </a:txBody>
                  <a:tcPr/>
                </a:tc>
                <a:tc>
                  <a:txBody>
                    <a:bodyPr/>
                    <a:lstStyle/>
                    <a:p>
                      <a:r>
                        <a:rPr lang="de-DE" sz="1800" dirty="0">
                          <a:solidFill>
                            <a:schemeClr val="tx2"/>
                          </a:solidFill>
                        </a:rPr>
                        <a:t>Ressourcennutzung und Abfallerzeuger</a:t>
                      </a:r>
                      <a:endParaRPr lang="fr-FR" sz="1800" dirty="0"/>
                    </a:p>
                  </a:txBody>
                  <a:tcPr/>
                </a:tc>
                <a:extLst>
                  <a:ext uri="{0D108BD9-81ED-4DB2-BD59-A6C34878D82A}">
                    <a16:rowId xmlns:a16="http://schemas.microsoft.com/office/drawing/2014/main" val="2599903676"/>
                  </a:ext>
                </a:extLst>
              </a:tr>
            </a:tbl>
          </a:graphicData>
        </a:graphic>
      </p:graphicFrame>
    </p:spTree>
    <p:extLst>
      <p:ext uri="{BB962C8B-B14F-4D97-AF65-F5344CB8AC3E}">
        <p14:creationId xmlns:p14="http://schemas.microsoft.com/office/powerpoint/2010/main" val="38222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OU_Imagepräsentation 1-01 03082115.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feld 3"/>
          <p:cNvSpPr txBox="1"/>
          <p:nvPr/>
        </p:nvSpPr>
        <p:spPr>
          <a:xfrm>
            <a:off x="0" y="1526811"/>
            <a:ext cx="3376246" cy="323165"/>
          </a:xfrm>
          <a:prstGeom prst="rect">
            <a:avLst/>
          </a:prstGeom>
          <a:solidFill>
            <a:srgbClr val="007735"/>
          </a:solidFill>
        </p:spPr>
        <p:txBody>
          <a:bodyPr wrap="square" rtlCol="0">
            <a:spAutoFit/>
          </a:bodyPr>
          <a:lstStyle/>
          <a:p>
            <a:pPr lvl="1"/>
            <a:r>
              <a:rPr lang="de-DE" sz="1500" spc="100" dirty="0">
                <a:solidFill>
                  <a:schemeClr val="bg1"/>
                </a:solidFill>
                <a:latin typeface="Verdana"/>
                <a:cs typeface="Verdana"/>
              </a:rPr>
              <a:t>Schwerpunkte:</a:t>
            </a:r>
          </a:p>
        </p:txBody>
      </p:sp>
      <p:pic>
        <p:nvPicPr>
          <p:cNvPr id="5" name="Grafik 4">
            <a:extLst>
              <a:ext uri="{FF2B5EF4-FFF2-40B4-BE49-F238E27FC236}">
                <a16:creationId xmlns:a16="http://schemas.microsoft.com/office/drawing/2014/main" id="{DFA0057B-252D-4F02-B07B-1C0F00D4BE39}"/>
              </a:ext>
            </a:extLst>
          </p:cNvPr>
          <p:cNvPicPr>
            <a:picLocks noChangeAspect="1"/>
          </p:cNvPicPr>
          <p:nvPr/>
        </p:nvPicPr>
        <p:blipFill>
          <a:blip r:embed="rId3"/>
          <a:stretch>
            <a:fillRect/>
          </a:stretch>
        </p:blipFill>
        <p:spPr>
          <a:xfrm>
            <a:off x="913052" y="-451567"/>
            <a:ext cx="2674698" cy="1890893"/>
          </a:xfrm>
          <a:prstGeom prst="rect">
            <a:avLst/>
          </a:prstGeom>
        </p:spPr>
      </p:pic>
      <p:pic>
        <p:nvPicPr>
          <p:cNvPr id="7" name="Grafik 6">
            <a:extLst>
              <a:ext uri="{FF2B5EF4-FFF2-40B4-BE49-F238E27FC236}">
                <a16:creationId xmlns:a16="http://schemas.microsoft.com/office/drawing/2014/main" id="{35FE1D96-7D20-470A-99D2-DB348DAEA104}"/>
              </a:ext>
            </a:extLst>
          </p:cNvPr>
          <p:cNvPicPr>
            <a:picLocks noChangeAspect="1"/>
          </p:cNvPicPr>
          <p:nvPr/>
        </p:nvPicPr>
        <p:blipFill>
          <a:blip r:embed="rId4"/>
          <a:stretch>
            <a:fillRect/>
          </a:stretch>
        </p:blipFill>
        <p:spPr>
          <a:xfrm>
            <a:off x="4995384" y="1252694"/>
            <a:ext cx="2319816" cy="455041"/>
          </a:xfrm>
          <a:prstGeom prst="rect">
            <a:avLst/>
          </a:prstGeom>
        </p:spPr>
      </p:pic>
      <p:sp>
        <p:nvSpPr>
          <p:cNvPr id="8" name="Textfeld 7">
            <a:extLst>
              <a:ext uri="{FF2B5EF4-FFF2-40B4-BE49-F238E27FC236}">
                <a16:creationId xmlns:a16="http://schemas.microsoft.com/office/drawing/2014/main" id="{1EBCA29B-5D35-4F6A-86B5-2410571E6783}"/>
              </a:ext>
            </a:extLst>
          </p:cNvPr>
          <p:cNvSpPr txBox="1"/>
          <p:nvPr/>
        </p:nvSpPr>
        <p:spPr>
          <a:xfrm>
            <a:off x="557784" y="2423160"/>
            <a:ext cx="2941066" cy="4524315"/>
          </a:xfrm>
          <a:prstGeom prst="rect">
            <a:avLst/>
          </a:prstGeom>
          <a:noFill/>
        </p:spPr>
        <p:txBody>
          <a:bodyPr wrap="square" rtlCol="0">
            <a:spAutoFit/>
          </a:bodyPr>
          <a:lstStyle/>
          <a:p>
            <a:pPr marL="171450" indent="-171450">
              <a:buFont typeface="Wingdings" panose="05000000000000000000" pitchFamily="2" charset="2"/>
              <a:buChar char="§"/>
            </a:pPr>
            <a:r>
              <a:rPr lang="de-DE" sz="1200" dirty="0"/>
              <a:t>Maßnahmen in folgenden Schwerpunkten werden gewählt:</a:t>
            </a:r>
          </a:p>
          <a:p>
            <a:pPr marL="171450" indent="-171450">
              <a:buFont typeface="Wingdings" panose="05000000000000000000" pitchFamily="2" charset="2"/>
              <a:buChar char="§"/>
            </a:pPr>
            <a:endParaRPr lang="de-DE" sz="1200" dirty="0"/>
          </a:p>
          <a:p>
            <a:pPr marL="171450" indent="-171450">
              <a:buFont typeface="Wingdings" panose="05000000000000000000" pitchFamily="2" charset="2"/>
              <a:buChar char="§"/>
            </a:pPr>
            <a:endParaRPr lang="de-DE" sz="1200" dirty="0"/>
          </a:p>
          <a:p>
            <a:pPr marL="171450" indent="-171450">
              <a:buFont typeface="Wingdings" panose="05000000000000000000" pitchFamily="2" charset="2"/>
              <a:buChar char="§"/>
            </a:pPr>
            <a:r>
              <a:rPr lang="de-DE" sz="1200" dirty="0"/>
              <a:t>Biologischer Kreislauf: </a:t>
            </a:r>
          </a:p>
          <a:p>
            <a:pPr marL="628650" lvl="1" indent="-171450">
              <a:buFont typeface="Symbol" panose="05050102010706020507" pitchFamily="18" charset="2"/>
              <a:buChar char="-"/>
            </a:pPr>
            <a:r>
              <a:rPr lang="de-DE" sz="1200" dirty="0"/>
              <a:t>Ressourcenstrom Papier</a:t>
            </a:r>
          </a:p>
          <a:p>
            <a:pPr marL="628650" lvl="1" indent="-171450">
              <a:buFont typeface="Symbol" panose="05050102010706020507" pitchFamily="18" charset="2"/>
              <a:buChar char="-"/>
            </a:pPr>
            <a:r>
              <a:rPr lang="de-DE" sz="1200" dirty="0"/>
              <a:t>Ressourcenstrom organische Abfälle (Lebensmittel, Bioabfälle, Grünschnitt)</a:t>
            </a:r>
          </a:p>
          <a:p>
            <a:pPr marL="628650" lvl="1" indent="-171450">
              <a:buFont typeface="Symbol" panose="05050102010706020507" pitchFamily="18" charset="2"/>
              <a:buChar char="-"/>
            </a:pPr>
            <a:r>
              <a:rPr lang="de-DE" sz="1200" dirty="0"/>
              <a:t>Ressourcenstrom Bodenaushub</a:t>
            </a:r>
          </a:p>
          <a:p>
            <a:pPr marL="171450" indent="-171450">
              <a:buFont typeface="Wingdings" panose="05000000000000000000" pitchFamily="2" charset="2"/>
              <a:buChar char="§"/>
            </a:pPr>
            <a:endParaRPr lang="de-DE" sz="1200" dirty="0"/>
          </a:p>
          <a:p>
            <a:pPr marL="171450" indent="-171450">
              <a:buFont typeface="Wingdings" panose="05000000000000000000" pitchFamily="2" charset="2"/>
              <a:buChar char="§"/>
            </a:pPr>
            <a:endParaRPr lang="de-DE" sz="1200" dirty="0"/>
          </a:p>
          <a:p>
            <a:pPr marL="171450" indent="-171450">
              <a:buFont typeface="Wingdings" panose="05000000000000000000" pitchFamily="2" charset="2"/>
              <a:buChar char="§"/>
            </a:pPr>
            <a:r>
              <a:rPr lang="de-DE" sz="1200" dirty="0"/>
              <a:t>Technischer Kreislauf</a:t>
            </a:r>
          </a:p>
          <a:p>
            <a:pPr marL="628650" lvl="1" indent="-171450">
              <a:buFont typeface="Symbol" panose="05050102010706020507" pitchFamily="18" charset="2"/>
              <a:buChar char="-"/>
            </a:pPr>
            <a:r>
              <a:rPr lang="de-DE" sz="1200" dirty="0"/>
              <a:t>Ressourcenstrom Verpackungen</a:t>
            </a:r>
          </a:p>
          <a:p>
            <a:pPr marL="628650" lvl="1" indent="-171450">
              <a:buFont typeface="Symbol" panose="05050102010706020507" pitchFamily="18" charset="2"/>
              <a:buChar char="-"/>
            </a:pPr>
            <a:r>
              <a:rPr lang="de-DE" sz="1200" dirty="0"/>
              <a:t>Ressourcenstrom Holz/Möbel/Sperrmüll</a:t>
            </a:r>
          </a:p>
          <a:p>
            <a:pPr marL="628650" lvl="1" indent="-171450">
              <a:buFont typeface="Symbol" panose="05050102010706020507" pitchFamily="18" charset="2"/>
              <a:buChar char="-"/>
            </a:pPr>
            <a:r>
              <a:rPr lang="de-DE" sz="1200" dirty="0"/>
              <a:t>Ressourcenstrom Textilien</a:t>
            </a:r>
          </a:p>
          <a:p>
            <a:pPr marL="628650" lvl="1" indent="-171450">
              <a:buFont typeface="Symbol" panose="05050102010706020507" pitchFamily="18" charset="2"/>
              <a:buChar char="-"/>
            </a:pPr>
            <a:r>
              <a:rPr lang="de-DE" sz="1200" dirty="0"/>
              <a:t>Ressourcenstrom Elektrogeräte/Werkzeuge/</a:t>
            </a:r>
            <a:br>
              <a:rPr lang="de-DE" sz="1200" dirty="0"/>
            </a:br>
            <a:r>
              <a:rPr lang="de-DE" sz="1200" dirty="0"/>
              <a:t>Sonstige Geräte</a:t>
            </a:r>
          </a:p>
          <a:p>
            <a:pPr marL="628650" lvl="1" indent="-171450">
              <a:buFont typeface="Symbol" panose="05050102010706020507" pitchFamily="18" charset="2"/>
              <a:buChar char="-"/>
            </a:pPr>
            <a:r>
              <a:rPr lang="de-DE" sz="1200" dirty="0"/>
              <a:t>Ressourcenstrom Baumaterialien</a:t>
            </a:r>
          </a:p>
          <a:p>
            <a:pPr marL="628650" lvl="1" indent="-171450">
              <a:buFont typeface="Symbol" panose="05050102010706020507" pitchFamily="18" charset="2"/>
              <a:buChar char="-"/>
            </a:pPr>
            <a:r>
              <a:rPr lang="de-DE" sz="1200" dirty="0"/>
              <a:t>Ressourcenstrom Gefahrstoffe</a:t>
            </a:r>
          </a:p>
          <a:p>
            <a:pPr marL="171450" indent="-171450">
              <a:buFont typeface="Wingdings" panose="05000000000000000000" pitchFamily="2" charset="2"/>
              <a:buChar char="§"/>
            </a:pPr>
            <a:endParaRPr lang="de-DE" sz="1200" dirty="0"/>
          </a:p>
          <a:p>
            <a:pPr marL="171450" indent="-171450">
              <a:buFont typeface="Wingdings" panose="05000000000000000000" pitchFamily="2" charset="2"/>
              <a:buChar char="§"/>
            </a:pPr>
            <a:endParaRPr lang="de-DE" sz="1200" dirty="0"/>
          </a:p>
        </p:txBody>
      </p:sp>
      <p:pic>
        <p:nvPicPr>
          <p:cNvPr id="10" name="Grafik 9">
            <a:extLst>
              <a:ext uri="{FF2B5EF4-FFF2-40B4-BE49-F238E27FC236}">
                <a16:creationId xmlns:a16="http://schemas.microsoft.com/office/drawing/2014/main" id="{5D93471D-F2DC-4E60-91A3-E9E8BEB65726}"/>
              </a:ext>
            </a:extLst>
          </p:cNvPr>
          <p:cNvPicPr>
            <a:picLocks noChangeAspect="1"/>
          </p:cNvPicPr>
          <p:nvPr/>
        </p:nvPicPr>
        <p:blipFill>
          <a:blip r:embed="rId5"/>
          <a:stretch>
            <a:fillRect/>
          </a:stretch>
        </p:blipFill>
        <p:spPr>
          <a:xfrm>
            <a:off x="3587750" y="2619374"/>
            <a:ext cx="5245105" cy="3443793"/>
          </a:xfrm>
          <a:prstGeom prst="rect">
            <a:avLst/>
          </a:prstGeom>
        </p:spPr>
      </p:pic>
    </p:spTree>
    <p:extLst>
      <p:ext uri="{BB962C8B-B14F-4D97-AF65-F5344CB8AC3E}">
        <p14:creationId xmlns:p14="http://schemas.microsoft.com/office/powerpoint/2010/main" val="392975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OU_Imagepräsentation 1-01 03082115.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90"/>
            <a:ext cx="9144000" cy="6858000"/>
          </a:xfrm>
          <a:prstGeom prst="rect">
            <a:avLst/>
          </a:prstGeom>
        </p:spPr>
      </p:pic>
      <p:sp>
        <p:nvSpPr>
          <p:cNvPr id="4" name="Textfeld 3"/>
          <p:cNvSpPr txBox="1"/>
          <p:nvPr/>
        </p:nvSpPr>
        <p:spPr>
          <a:xfrm>
            <a:off x="0" y="1342356"/>
            <a:ext cx="3376246" cy="553998"/>
          </a:xfrm>
          <a:prstGeom prst="rect">
            <a:avLst/>
          </a:prstGeom>
          <a:solidFill>
            <a:srgbClr val="007735"/>
          </a:solidFill>
        </p:spPr>
        <p:txBody>
          <a:bodyPr wrap="square" rtlCol="0">
            <a:spAutoFit/>
          </a:bodyPr>
          <a:lstStyle/>
          <a:p>
            <a:pPr lvl="1"/>
            <a:r>
              <a:rPr lang="de-DE" sz="1500" spc="100" dirty="0">
                <a:solidFill>
                  <a:schemeClr val="bg1"/>
                </a:solidFill>
                <a:latin typeface="Verdana"/>
                <a:cs typeface="Verdana"/>
              </a:rPr>
              <a:t>Informationen zu Kreislaufwirtschaft:</a:t>
            </a:r>
          </a:p>
        </p:txBody>
      </p:sp>
      <p:pic>
        <p:nvPicPr>
          <p:cNvPr id="5" name="Grafik 4">
            <a:extLst>
              <a:ext uri="{FF2B5EF4-FFF2-40B4-BE49-F238E27FC236}">
                <a16:creationId xmlns:a16="http://schemas.microsoft.com/office/drawing/2014/main" id="{DFA0057B-252D-4F02-B07B-1C0F00D4BE39}"/>
              </a:ext>
            </a:extLst>
          </p:cNvPr>
          <p:cNvPicPr>
            <a:picLocks noChangeAspect="1"/>
          </p:cNvPicPr>
          <p:nvPr/>
        </p:nvPicPr>
        <p:blipFill>
          <a:blip r:embed="rId3"/>
          <a:stretch>
            <a:fillRect/>
          </a:stretch>
        </p:blipFill>
        <p:spPr>
          <a:xfrm>
            <a:off x="913052" y="-451567"/>
            <a:ext cx="2674698" cy="1890893"/>
          </a:xfrm>
          <a:prstGeom prst="rect">
            <a:avLst/>
          </a:prstGeom>
        </p:spPr>
      </p:pic>
      <p:pic>
        <p:nvPicPr>
          <p:cNvPr id="7" name="Grafik 6">
            <a:extLst>
              <a:ext uri="{FF2B5EF4-FFF2-40B4-BE49-F238E27FC236}">
                <a16:creationId xmlns:a16="http://schemas.microsoft.com/office/drawing/2014/main" id="{35FE1D96-7D20-470A-99D2-DB348DAEA104}"/>
              </a:ext>
            </a:extLst>
          </p:cNvPr>
          <p:cNvPicPr>
            <a:picLocks noChangeAspect="1"/>
          </p:cNvPicPr>
          <p:nvPr/>
        </p:nvPicPr>
        <p:blipFill>
          <a:blip r:embed="rId4"/>
          <a:stretch>
            <a:fillRect/>
          </a:stretch>
        </p:blipFill>
        <p:spPr>
          <a:xfrm>
            <a:off x="4995384" y="1252694"/>
            <a:ext cx="2319816" cy="455041"/>
          </a:xfrm>
          <a:prstGeom prst="rect">
            <a:avLst/>
          </a:prstGeom>
        </p:spPr>
      </p:pic>
      <p:pic>
        <p:nvPicPr>
          <p:cNvPr id="6" name="Grafik 5" descr="Ein Bild, das Grafiken, Logo, Schrift, Grafikdesign enthält.&#10;&#10;Automatisch generierte Beschreibung">
            <a:extLst>
              <a:ext uri="{FF2B5EF4-FFF2-40B4-BE49-F238E27FC236}">
                <a16:creationId xmlns:a16="http://schemas.microsoft.com/office/drawing/2014/main" id="{EE0E8557-5DF5-22D8-C7E5-5D522BF08D75}"/>
              </a:ext>
            </a:extLst>
          </p:cNvPr>
          <p:cNvPicPr>
            <a:picLocks noChangeAspect="1"/>
          </p:cNvPicPr>
          <p:nvPr/>
        </p:nvPicPr>
        <p:blipFill>
          <a:blip r:embed="rId5"/>
          <a:stretch>
            <a:fillRect/>
          </a:stretch>
        </p:blipFill>
        <p:spPr>
          <a:xfrm>
            <a:off x="2104517" y="1986145"/>
            <a:ext cx="991096" cy="1304073"/>
          </a:xfrm>
          <a:prstGeom prst="rect">
            <a:avLst/>
          </a:prstGeom>
        </p:spPr>
      </p:pic>
      <p:sp>
        <p:nvSpPr>
          <p:cNvPr id="13" name="Textfeld 12">
            <a:extLst>
              <a:ext uri="{FF2B5EF4-FFF2-40B4-BE49-F238E27FC236}">
                <a16:creationId xmlns:a16="http://schemas.microsoft.com/office/drawing/2014/main" id="{5283C7FD-000A-3F7A-2831-EA62D1E18D27}"/>
              </a:ext>
            </a:extLst>
          </p:cNvPr>
          <p:cNvSpPr txBox="1"/>
          <p:nvPr/>
        </p:nvSpPr>
        <p:spPr>
          <a:xfrm>
            <a:off x="801329" y="5192898"/>
            <a:ext cx="4650658" cy="375552"/>
          </a:xfrm>
          <a:prstGeom prst="rect">
            <a:avLst/>
          </a:prstGeom>
          <a:noFill/>
        </p:spPr>
        <p:txBody>
          <a:bodyPr wrap="square">
            <a:spAutoFit/>
          </a:bodyPr>
          <a:lstStyle/>
          <a:p>
            <a:pPr>
              <a:lnSpc>
                <a:spcPct val="107000"/>
              </a:lnSpc>
              <a:spcAft>
                <a:spcPts val="800"/>
              </a:spcAft>
            </a:pPr>
            <a:r>
              <a:rPr lang="de-D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https://www.sdk.lu/index.php/lu/</a:t>
            </a:r>
            <a:endParaRPr lang="de-LU"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E2175FE4-D85D-8E4E-75EE-83AEF7C3807D}"/>
              </a:ext>
            </a:extLst>
          </p:cNvPr>
          <p:cNvSpPr txBox="1"/>
          <p:nvPr/>
        </p:nvSpPr>
        <p:spPr>
          <a:xfrm>
            <a:off x="1050917" y="3380010"/>
            <a:ext cx="3098296" cy="375552"/>
          </a:xfrm>
          <a:prstGeom prst="rect">
            <a:avLst/>
          </a:prstGeom>
          <a:noFill/>
        </p:spPr>
        <p:txBody>
          <a:bodyPr wrap="square">
            <a:spAutoFit/>
          </a:bodyPr>
          <a:lstStyle/>
          <a:p>
            <a:pPr>
              <a:lnSpc>
                <a:spcPct val="107000"/>
              </a:lnSpc>
              <a:spcAft>
                <a:spcPts val="800"/>
              </a:spcAft>
            </a:pPr>
            <a:r>
              <a:rPr lang="de-DE"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https://sidec.mapoubelle.lu/de</a:t>
            </a:r>
            <a:endParaRPr lang="de-LU"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Grafik 16" descr="Ein Bild, das Text, Logo, Clipart, Design enthält.&#10;&#10;Automatisch generierte Beschreibung">
            <a:extLst>
              <a:ext uri="{FF2B5EF4-FFF2-40B4-BE49-F238E27FC236}">
                <a16:creationId xmlns:a16="http://schemas.microsoft.com/office/drawing/2014/main" id="{EE8878C2-644B-0191-0DB3-9926E3EF0BE1}"/>
              </a:ext>
            </a:extLst>
          </p:cNvPr>
          <p:cNvPicPr>
            <a:picLocks noChangeAspect="1"/>
          </p:cNvPicPr>
          <p:nvPr/>
        </p:nvPicPr>
        <p:blipFill>
          <a:blip r:embed="rId8"/>
          <a:stretch>
            <a:fillRect/>
          </a:stretch>
        </p:blipFill>
        <p:spPr>
          <a:xfrm>
            <a:off x="1477089" y="4113094"/>
            <a:ext cx="2245952" cy="928327"/>
          </a:xfrm>
          <a:prstGeom prst="rect">
            <a:avLst/>
          </a:prstGeom>
        </p:spPr>
      </p:pic>
      <p:sp>
        <p:nvSpPr>
          <p:cNvPr id="23" name="Textfeld 22">
            <a:extLst>
              <a:ext uri="{FF2B5EF4-FFF2-40B4-BE49-F238E27FC236}">
                <a16:creationId xmlns:a16="http://schemas.microsoft.com/office/drawing/2014/main" id="{5EA3C671-2102-A081-6D85-F1CB57C31A65}"/>
              </a:ext>
            </a:extLst>
          </p:cNvPr>
          <p:cNvSpPr txBox="1"/>
          <p:nvPr/>
        </p:nvSpPr>
        <p:spPr>
          <a:xfrm>
            <a:off x="5451987" y="3388297"/>
            <a:ext cx="1826087" cy="369332"/>
          </a:xfrm>
          <a:prstGeom prst="rect">
            <a:avLst/>
          </a:prstGeom>
          <a:noFill/>
        </p:spPr>
        <p:txBody>
          <a:bodyPr wrap="square">
            <a:spAutoFit/>
          </a:bodyPr>
          <a:lstStyle/>
          <a:p>
            <a:r>
              <a:rPr lang="de-LU" dirty="0">
                <a:hlinkClick r:id="rId9"/>
              </a:rPr>
              <a:t>Abfallkalender</a:t>
            </a:r>
            <a:endParaRPr lang="de-LU" dirty="0"/>
          </a:p>
        </p:txBody>
      </p:sp>
      <p:pic>
        <p:nvPicPr>
          <p:cNvPr id="25" name="Grafik 24" descr="Ein Bild, das Text, Grafiken, Schrift, Logo enthält.&#10;&#10;Automatisch generierte Beschreibung">
            <a:extLst>
              <a:ext uri="{FF2B5EF4-FFF2-40B4-BE49-F238E27FC236}">
                <a16:creationId xmlns:a16="http://schemas.microsoft.com/office/drawing/2014/main" id="{FDC0EFD8-0D7F-93F4-EDE0-4B81EB6D5B6C}"/>
              </a:ext>
            </a:extLst>
          </p:cNvPr>
          <p:cNvPicPr>
            <a:picLocks noChangeAspect="1"/>
          </p:cNvPicPr>
          <p:nvPr/>
        </p:nvPicPr>
        <p:blipFill>
          <a:blip r:embed="rId10"/>
          <a:stretch>
            <a:fillRect/>
          </a:stretch>
        </p:blipFill>
        <p:spPr>
          <a:xfrm>
            <a:off x="5540088" y="2086613"/>
            <a:ext cx="1230408" cy="922806"/>
          </a:xfrm>
          <a:prstGeom prst="rect">
            <a:avLst/>
          </a:prstGeom>
        </p:spPr>
      </p:pic>
      <p:sp>
        <p:nvSpPr>
          <p:cNvPr id="27" name="Textfeld 26">
            <a:extLst>
              <a:ext uri="{FF2B5EF4-FFF2-40B4-BE49-F238E27FC236}">
                <a16:creationId xmlns:a16="http://schemas.microsoft.com/office/drawing/2014/main" id="{506C444D-C218-F7CC-0A7A-ED4FED4CEB16}"/>
              </a:ext>
            </a:extLst>
          </p:cNvPr>
          <p:cNvSpPr txBox="1"/>
          <p:nvPr/>
        </p:nvSpPr>
        <p:spPr>
          <a:xfrm>
            <a:off x="5451987" y="5195994"/>
            <a:ext cx="2050026" cy="369332"/>
          </a:xfrm>
          <a:prstGeom prst="rect">
            <a:avLst/>
          </a:prstGeom>
          <a:noFill/>
        </p:spPr>
        <p:txBody>
          <a:bodyPr wrap="square">
            <a:spAutoFit/>
          </a:bodyPr>
          <a:lstStyle/>
          <a:p>
            <a:r>
              <a:rPr lang="de-LU" dirty="0">
                <a:hlinkClick r:id="rId11"/>
              </a:rPr>
              <a:t>Abfuhrkalender</a:t>
            </a:r>
            <a:endParaRPr lang="de-LU" dirty="0"/>
          </a:p>
        </p:txBody>
      </p:sp>
      <p:pic>
        <p:nvPicPr>
          <p:cNvPr id="30" name="Grafik 29">
            <a:extLst>
              <a:ext uri="{FF2B5EF4-FFF2-40B4-BE49-F238E27FC236}">
                <a16:creationId xmlns:a16="http://schemas.microsoft.com/office/drawing/2014/main" id="{013AC599-F59D-5D0D-68E9-CC6DAEB5DA32}"/>
              </a:ext>
            </a:extLst>
          </p:cNvPr>
          <p:cNvPicPr>
            <a:picLocks noChangeAspect="1"/>
          </p:cNvPicPr>
          <p:nvPr/>
        </p:nvPicPr>
        <p:blipFill>
          <a:blip r:embed="rId12"/>
          <a:stretch>
            <a:fillRect/>
          </a:stretch>
        </p:blipFill>
        <p:spPr>
          <a:xfrm>
            <a:off x="4878285" y="4444688"/>
            <a:ext cx="2973490" cy="445256"/>
          </a:xfrm>
          <a:prstGeom prst="rect">
            <a:avLst/>
          </a:prstGeom>
        </p:spPr>
      </p:pic>
    </p:spTree>
    <p:extLst>
      <p:ext uri="{BB962C8B-B14F-4D97-AF65-F5344CB8AC3E}">
        <p14:creationId xmlns:p14="http://schemas.microsoft.com/office/powerpoint/2010/main" val="354923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OU_Imagepräsentation 1-01 03082116.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p:nvPr>
        </p:nvSpPr>
        <p:spPr>
          <a:xfrm>
            <a:off x="493026" y="4647956"/>
            <a:ext cx="5721095" cy="1713910"/>
          </a:xfrm>
        </p:spPr>
        <p:txBody>
          <a:bodyPr>
            <a:normAutofit/>
          </a:bodyPr>
          <a:lstStyle/>
          <a:p>
            <a:pPr algn="l">
              <a:lnSpc>
                <a:spcPct val="90000"/>
              </a:lnSpc>
            </a:pPr>
            <a:br>
              <a:rPr lang="en-US" sz="6000" baseline="30000">
                <a:solidFill>
                  <a:srgbClr val="000000"/>
                </a:solidFill>
                <a:latin typeface="Verdana"/>
                <a:cs typeface="Verdana"/>
              </a:rPr>
            </a:br>
            <a:endParaRPr lang="de-DE" sz="2000" baseline="30000">
              <a:solidFill>
                <a:srgbClr val="000000"/>
              </a:solidFill>
              <a:latin typeface="Verdana"/>
              <a:cs typeface="Verdana"/>
            </a:endParaRPr>
          </a:p>
        </p:txBody>
      </p:sp>
      <p:sp>
        <p:nvSpPr>
          <p:cNvPr id="7" name="Textfeld 6"/>
          <p:cNvSpPr txBox="1"/>
          <p:nvPr/>
        </p:nvSpPr>
        <p:spPr>
          <a:xfrm>
            <a:off x="510282" y="5998977"/>
            <a:ext cx="4138967" cy="369332"/>
          </a:xfrm>
          <a:prstGeom prst="rect">
            <a:avLst/>
          </a:prstGeom>
          <a:noFill/>
        </p:spPr>
        <p:txBody>
          <a:bodyPr wrap="square" rtlCol="0">
            <a:spAutoFit/>
          </a:bodyPr>
          <a:lstStyle/>
          <a:p>
            <a:r>
              <a:rPr lang="de-DE" spc="100" dirty="0">
                <a:solidFill>
                  <a:schemeClr val="bg1"/>
                </a:solidFill>
                <a:latin typeface="Verdana"/>
                <a:ea typeface="+mj-ea"/>
                <a:cs typeface="Verdana"/>
              </a:rPr>
              <a:t>www.naturpark-our.lu</a:t>
            </a:r>
            <a:endParaRPr lang="de-DE" spc="100" dirty="0">
              <a:solidFill>
                <a:schemeClr val="bg1"/>
              </a:solidFill>
            </a:endParaRPr>
          </a:p>
        </p:txBody>
      </p:sp>
      <p:sp>
        <p:nvSpPr>
          <p:cNvPr id="5" name="Textfeld 4"/>
          <p:cNvSpPr txBox="1"/>
          <p:nvPr/>
        </p:nvSpPr>
        <p:spPr>
          <a:xfrm>
            <a:off x="0" y="4455944"/>
            <a:ext cx="4152983" cy="477054"/>
          </a:xfrm>
          <a:prstGeom prst="rect">
            <a:avLst/>
          </a:prstGeom>
          <a:solidFill>
            <a:schemeClr val="bg1"/>
          </a:solidFill>
        </p:spPr>
        <p:txBody>
          <a:bodyPr wrap="square" rtlCol="0">
            <a:spAutoFit/>
          </a:bodyPr>
          <a:lstStyle/>
          <a:p>
            <a:pPr lvl="1"/>
            <a:r>
              <a:rPr lang="de-DE" sz="2500" spc="100" dirty="0">
                <a:solidFill>
                  <a:srgbClr val="007735"/>
                </a:solidFill>
                <a:latin typeface="Verdana"/>
                <a:cs typeface="Verdana"/>
              </a:rPr>
              <a:t>-Wir machen mit-</a:t>
            </a:r>
          </a:p>
        </p:txBody>
      </p:sp>
      <p:sp>
        <p:nvSpPr>
          <p:cNvPr id="6" name="Textfeld 5"/>
          <p:cNvSpPr txBox="1"/>
          <p:nvPr/>
        </p:nvSpPr>
        <p:spPr>
          <a:xfrm>
            <a:off x="-3" y="5016746"/>
            <a:ext cx="1897629" cy="477054"/>
          </a:xfrm>
          <a:prstGeom prst="rect">
            <a:avLst/>
          </a:prstGeom>
          <a:solidFill>
            <a:schemeClr val="bg1"/>
          </a:solidFill>
        </p:spPr>
        <p:txBody>
          <a:bodyPr wrap="square" rtlCol="0">
            <a:spAutoFit/>
          </a:bodyPr>
          <a:lstStyle/>
          <a:p>
            <a:pPr lvl="1"/>
            <a:r>
              <a:rPr lang="de-DE" sz="2500" spc="100" dirty="0">
                <a:solidFill>
                  <a:srgbClr val="007735"/>
                </a:solidFill>
                <a:latin typeface="Verdana"/>
                <a:cs typeface="Verdana"/>
              </a:rPr>
              <a:t>Danke</a:t>
            </a:r>
          </a:p>
        </p:txBody>
      </p:sp>
    </p:spTree>
    <p:extLst>
      <p:ext uri="{BB962C8B-B14F-4D97-AF65-F5344CB8AC3E}">
        <p14:creationId xmlns:p14="http://schemas.microsoft.com/office/powerpoint/2010/main" val="498716493"/>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fe522ce-f790-4f09-a90a-2e7d62402223">
      <Terms xmlns="http://schemas.microsoft.com/office/infopath/2007/PartnerControls"/>
    </lcf76f155ced4ddcb4097134ff3c332f>
    <TaxCatchAll xmlns="0cb68378-48b3-4e1a-b9cc-c5eb79aab5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4C209FF30AE84BB382CE5CAA22CD87" ma:contentTypeVersion="18" ma:contentTypeDescription="Create a new document." ma:contentTypeScope="" ma:versionID="eab99035fe2e4e205a1d09c360e255e3">
  <xsd:schema xmlns:xsd="http://www.w3.org/2001/XMLSchema" xmlns:xs="http://www.w3.org/2001/XMLSchema" xmlns:p="http://schemas.microsoft.com/office/2006/metadata/properties" xmlns:ns2="3fe522ce-f790-4f09-a90a-2e7d62402223" xmlns:ns3="0cb68378-48b3-4e1a-b9cc-c5eb79aab51f" targetNamespace="http://schemas.microsoft.com/office/2006/metadata/properties" ma:root="true" ma:fieldsID="6028bc96a6a88ea8ea82bb5c684c13de" ns2:_="" ns3:_="">
    <xsd:import namespace="3fe522ce-f790-4f09-a90a-2e7d62402223"/>
    <xsd:import namespace="0cb68378-48b3-4e1a-b9cc-c5eb79aab5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522ce-f790-4f09-a90a-2e7d624022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e13966d-7170-429b-8c99-fe456ec452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b68378-48b3-4e1a-b9cc-c5eb79aab51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b753f6b-7ba6-4f6e-8db9-ee252795ee3e}" ma:internalName="TaxCatchAll" ma:showField="CatchAllData" ma:web="0cb68378-48b3-4e1a-b9cc-c5eb79aab5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772EFD-2040-4DF0-8279-C2E9B614CA08}">
  <ds:schemaRefs>
    <ds:schemaRef ds:uri="0cb68378-48b3-4e1a-b9cc-c5eb79aab51f"/>
    <ds:schemaRef ds:uri="3fe522ce-f790-4f09-a90a-2e7d624022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C2E563-1777-4DD0-9D49-E27204DBA2FB}">
  <ds:schemaRefs>
    <ds:schemaRef ds:uri="http://schemas.microsoft.com/sharepoint/v3/contenttype/forms"/>
  </ds:schemaRefs>
</ds:datastoreItem>
</file>

<file path=customXml/itemProps3.xml><?xml version="1.0" encoding="utf-8"?>
<ds:datastoreItem xmlns:ds="http://schemas.openxmlformats.org/officeDocument/2006/customXml" ds:itemID="{EEEFE65F-A620-4ABB-AAED-31AF60294C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522ce-f790-4f09-a90a-2e7d62402223"/>
    <ds:schemaRef ds:uri="0cb68378-48b3-4e1a-b9cc-c5eb79aab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271</Words>
  <Application>Microsoft Office PowerPoint</Application>
  <PresentationFormat>Bildschirmpräsentation (4:3)</PresentationFormat>
  <Paragraphs>65</Paragraphs>
  <Slides>6</Slides>
  <Notes>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Symbol</vt:lpstr>
      <vt:lpstr>Verdana</vt:lpstr>
      <vt:lpstr>Wingdings</vt:lpstr>
      <vt:lpstr>Office-Design</vt:lpstr>
      <vt:lpstr> </vt:lpstr>
      <vt:lpstr>PowerPoint-Präsentation</vt:lpstr>
      <vt:lpstr>PowerPoint-Präsentation</vt:lpstr>
      <vt:lpstr>PowerPoint-Präsentation</vt:lpstr>
      <vt:lpstr>PowerPoint-Präsentation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Naujoks Design</dc:creator>
  <cp:lastModifiedBy>Marc Steinert</cp:lastModifiedBy>
  <cp:revision>2</cp:revision>
  <dcterms:created xsi:type="dcterms:W3CDTF">2018-01-11T08:03:44Z</dcterms:created>
  <dcterms:modified xsi:type="dcterms:W3CDTF">2024-02-06T11:59:30Z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0x010100AC4C209FF30AE84BB382CE5CAA22CD87</vt:lpwstr>
  </property>
  <property fmtid="{D5CDD505-2E9C-101B-9397-08002B2CF9AE}" pid="3" name="MediaServiceImageTags">
    <vt:lpwstr/>
  </property>
</Properties>
</file>